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0"/>
  </p:notesMasterIdLst>
  <p:sldIdLst>
    <p:sldId id="949" r:id="rId5"/>
    <p:sldId id="2413" r:id="rId6"/>
    <p:sldId id="814" r:id="rId7"/>
    <p:sldId id="2380" r:id="rId8"/>
    <p:sldId id="2490" r:id="rId9"/>
    <p:sldId id="955" r:id="rId10"/>
    <p:sldId id="2485" r:id="rId11"/>
    <p:sldId id="2423" r:id="rId12"/>
    <p:sldId id="2481" r:id="rId13"/>
    <p:sldId id="2425" r:id="rId14"/>
    <p:sldId id="2426" r:id="rId15"/>
    <p:sldId id="2487" r:id="rId16"/>
    <p:sldId id="2471" r:id="rId17"/>
    <p:sldId id="2476" r:id="rId18"/>
    <p:sldId id="2473" r:id="rId19"/>
    <p:sldId id="2474" r:id="rId20"/>
    <p:sldId id="2475" r:id="rId21"/>
    <p:sldId id="2472" r:id="rId22"/>
    <p:sldId id="2477" r:id="rId23"/>
    <p:sldId id="2478" r:id="rId24"/>
    <p:sldId id="2483" r:id="rId25"/>
    <p:sldId id="2479" r:id="rId26"/>
    <p:sldId id="2427" r:id="rId27"/>
    <p:sldId id="2480" r:id="rId28"/>
    <p:sldId id="2429" r:id="rId29"/>
    <p:sldId id="2430" r:id="rId30"/>
    <p:sldId id="2431" r:id="rId31"/>
    <p:sldId id="2486" r:id="rId32"/>
    <p:sldId id="2482" r:id="rId33"/>
    <p:sldId id="2488" r:id="rId34"/>
    <p:sldId id="2489" r:id="rId35"/>
    <p:sldId id="2432" r:id="rId36"/>
    <p:sldId id="2484" r:id="rId37"/>
    <p:sldId id="2420" r:id="rId38"/>
    <p:sldId id="2422"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Mr Eaves XL Mod OT Heavy" panose="020B0903060502020204" pitchFamily="34" charset="77"/>
      <p:bold r:id="rId45"/>
      <p:italic r:id="rId46"/>
      <p:boldItalic r:id="rId47"/>
    </p:embeddedFont>
    <p:embeddedFont>
      <p:font typeface="Mr Eaves XL Mod OT Reg" panose="020B0603060502020204" pitchFamily="34" charset="77"/>
      <p:regular r:id="rId48"/>
      <p:bold r:id="rId49"/>
      <p:italic r:id="rId50"/>
      <p:boldItalic r:id="rId51"/>
    </p:embeddedFont>
    <p:embeddedFont>
      <p:font typeface="Mr Eaves XL Mod OT Ultra" panose="020B0B03060502020204" pitchFamily="34" charset="77"/>
      <p:bold r:id="rId52"/>
      <p:italic r:id="rId53"/>
      <p:boldItalic r:id="rId54"/>
    </p:embeddedFont>
    <p:embeddedFont>
      <p:font typeface="MrEavesXLModOT" panose="020B0603060502020204" pitchFamily="34" charset="77"/>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Open Sans Light" panose="020B0306030504020204" pitchFamily="34" charset="0"/>
      <p:regular r:id="rId63"/>
      <p:bold r:id="rId64"/>
      <p:italic r:id="rId65"/>
      <p:boldItalic r:id="rId66"/>
    </p:embeddedFont>
    <p:embeddedFont>
      <p:font typeface="Open Sans Regular" panose="020B0606030504020204" pitchFamily="34" charset="0"/>
      <p:regular r:id="rId67"/>
      <p:bold r:id="rId68"/>
      <p:italic r:id="rId69"/>
      <p:bold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ndraising Academy" id="{139A4C03-4661-BE48-849B-1B6F79A07F2E}">
          <p14:sldIdLst>
            <p14:sldId id="949"/>
            <p14:sldId id="2413"/>
            <p14:sldId id="814"/>
            <p14:sldId id="2380"/>
            <p14:sldId id="2490"/>
            <p14:sldId id="955"/>
            <p14:sldId id="2485"/>
            <p14:sldId id="2423"/>
            <p14:sldId id="2481"/>
            <p14:sldId id="2425"/>
            <p14:sldId id="2426"/>
            <p14:sldId id="2487"/>
            <p14:sldId id="2471"/>
            <p14:sldId id="2476"/>
            <p14:sldId id="2473"/>
            <p14:sldId id="2474"/>
            <p14:sldId id="2475"/>
            <p14:sldId id="2472"/>
            <p14:sldId id="2477"/>
            <p14:sldId id="2478"/>
            <p14:sldId id="2483"/>
            <p14:sldId id="2479"/>
            <p14:sldId id="2427"/>
            <p14:sldId id="2480"/>
            <p14:sldId id="2429"/>
            <p14:sldId id="2430"/>
            <p14:sldId id="2431"/>
            <p14:sldId id="2486"/>
            <p14:sldId id="2482"/>
            <p14:sldId id="2488"/>
            <p14:sldId id="2489"/>
            <p14:sldId id="2432"/>
            <p14:sldId id="2484"/>
            <p14:sldId id="2420"/>
            <p14:sldId id="242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262"/>
    <a:srgbClr val="771213"/>
    <a:srgbClr val="263544"/>
    <a:srgbClr val="BDD2CF"/>
    <a:srgbClr val="FDC5A0"/>
    <a:srgbClr val="23154F"/>
    <a:srgbClr val="BBD1CD"/>
    <a:srgbClr val="707070"/>
    <a:srgbClr val="6F706C"/>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0" autoAdjust="0"/>
    <p:restoredTop sz="66972" autoAdjust="0"/>
  </p:normalViewPr>
  <p:slideViewPr>
    <p:cSldViewPr snapToGrid="0">
      <p:cViewPr varScale="1">
        <p:scale>
          <a:sx n="73" d="100"/>
          <a:sy n="73" d="100"/>
        </p:scale>
        <p:origin x="1400"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8" Type="http://schemas.openxmlformats.org/officeDocument/2006/relationships/slide" Target="slides/slide4.xml"/><Relationship Id="rId51" Type="http://schemas.openxmlformats.org/officeDocument/2006/relationships/font" Target="fonts/font11.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4433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Let’s dig deeper into mood, attitude, and self-image.</a:t>
            </a:r>
          </a:p>
          <a:p>
            <a:pPr marL="171450"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Mood: The current mood of the individual, the community, or even the country can play a role in the donor’s perceptions. </a:t>
            </a:r>
          </a:p>
          <a:p>
            <a:pPr marL="0" indent="0" algn="l" defTabSz="914400" rtl="0" eaLnBrk="1" latinLnBrk="0" hangingPunct="1">
              <a:buClr>
                <a:srgbClr val="000000"/>
              </a:buClr>
              <a:buSzPts val="1100"/>
              <a:buFont typeface="Arial" panose="020B0604020202020204" pitchFamily="34" charset="0"/>
              <a:buNone/>
            </a:pPr>
            <a:endParaRPr lang="en-US" sz="1200" b="0" kern="1200" dirty="0">
              <a:solidFill>
                <a:schemeClr val="tx1"/>
              </a:solidFill>
              <a:latin typeface="+mn-lt"/>
              <a:ea typeface="+mn-ea"/>
              <a:cs typeface="+mn-cs"/>
              <a:sym typeface="Arial"/>
            </a:endParaRP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Attitude: Attitude plays a big role in perception. When you break them down, attitudes are merely habitual patterns of thought and response to stimuli. Over time, attitudes become automatic and are used to save the time that would be required to think about a situation and decide how to react. </a:t>
            </a:r>
          </a:p>
          <a:p>
            <a:pPr marL="171450"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Self-Image: Self-image is an individual’s unique and personal appraisal of themselves. It can have a great deal of influence on a donor’s tendency to be a conspicuous donor—someone who wants others to know exactly how much they gave. Some speculate that conspicuous giving is a way for donors to compensate for a negative self-image, while others suggest that conspicuous donors like to lead by example. Either way, a person’s self-image undeniably plays a substantial role in connecting with causes and deciding how much and how visibly to give. </a:t>
            </a:r>
          </a:p>
          <a:p>
            <a:pPr marL="171450"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3391437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Play video up to 1:28.</a:t>
            </a:r>
          </a:p>
        </p:txBody>
      </p:sp>
    </p:spTree>
    <p:extLst>
      <p:ext uri="{BB962C8B-B14F-4D97-AF65-F5344CB8AC3E}">
        <p14:creationId xmlns:p14="http://schemas.microsoft.com/office/powerpoint/2010/main" val="1499016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1442713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214890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804593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975487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833951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273340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609325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77848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buFont typeface="Arial" panose="020B0604020202020204" pitchFamily="34" charset="0"/>
              <a:buNone/>
            </a:pPr>
            <a:endParaRPr lang="en-US" b="1" dirty="0"/>
          </a:p>
        </p:txBody>
      </p:sp>
    </p:spTree>
    <p:extLst>
      <p:ext uri="{BB962C8B-B14F-4D97-AF65-F5344CB8AC3E}">
        <p14:creationId xmlns:p14="http://schemas.microsoft.com/office/powerpoint/2010/main" val="1233760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1679070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TOMA = Top of Mind Awareness</a:t>
            </a:r>
          </a:p>
          <a:p>
            <a:pPr marL="171450"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As we’ve learned, volunteers and donors are making all kinds of decisions every minute based on many factors. One of the primary factors that influences giving is who comes to mind.</a:t>
            </a:r>
          </a:p>
          <a:p>
            <a:pPr marL="171450"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You want to become a perennial favorite. And the only way to do that is to consistently provide volunteers and prospective volunteers with regular correspondence about the work of your nonprofit in the ways that resonate best with them. They must be able to see and feel that you are doing the work you say you are.</a:t>
            </a:r>
          </a:p>
          <a:p>
            <a:pPr marL="171450"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You don’t want to be A Lingering Bad Taste - “I volunteered last year, and it didn’t really seem like they needed my help, so I’m not volunteering again this year.”</a:t>
            </a:r>
            <a:endParaRPr lang="en-US" sz="1200" b="0" kern="1200" dirty="0">
              <a:solidFill>
                <a:schemeClr val="tx1"/>
              </a:solidFill>
              <a:latin typeface="+mn-lt"/>
              <a:ea typeface="+mn-ea"/>
              <a:cs typeface="+mn-cs"/>
            </a:endParaRPr>
          </a:p>
          <a:p>
            <a:pPr marL="171450"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1283841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a:buSzPts val="1100"/>
            </a:pPr>
            <a:r>
              <a:rPr lang="en-US" b="1" u="none" dirty="0"/>
              <a:t>Breakout Rooms: Four groups (3-10 individuals per group) for five minutes. If too many or too few people per group, feel free to adjust the number of groups accordingly. We can make it work with any number of groups.</a:t>
            </a:r>
          </a:p>
          <a:p>
            <a:pPr>
              <a:buSzPts val="1100"/>
            </a:pPr>
            <a:endParaRPr lang="en-US" b="1" u="sng" dirty="0"/>
          </a:p>
          <a:p>
            <a:pPr>
              <a:buSzPts val="1100"/>
            </a:pPr>
            <a:endParaRPr lang="en-US" b="1" dirty="0"/>
          </a:p>
          <a:p>
            <a:pPr>
              <a:buSzPts val="1100"/>
            </a:pPr>
            <a:r>
              <a:rPr lang="en-US" b="1" dirty="0"/>
              <a:t>ACTIVITY:</a:t>
            </a:r>
            <a:endParaRPr lang="en-US" b="0" dirty="0"/>
          </a:p>
          <a:p>
            <a:pPr marL="171450" indent="-171450">
              <a:buSzPts val="1100"/>
              <a:buFont typeface="Arial" panose="020B0604020202020204" pitchFamily="34" charset="0"/>
              <a:buChar char="•"/>
            </a:pPr>
            <a:r>
              <a:rPr lang="en-US" b="0" dirty="0"/>
              <a:t>Separate participants into four equal groups (breakout groups recommended) and assign each group one of the four categories (social media; email; snail mail; events).</a:t>
            </a:r>
          </a:p>
          <a:p>
            <a:pPr marL="171450" indent="-171450">
              <a:buSzPts val="1100"/>
              <a:buFont typeface="Arial" panose="020B0604020202020204" pitchFamily="34" charset="0"/>
              <a:buChar char="•"/>
            </a:pPr>
            <a:r>
              <a:rPr lang="en-US" b="0" dirty="0"/>
              <a:t>Each group will select a scribe. If the platform allows, the scribe will share their screen.</a:t>
            </a:r>
          </a:p>
          <a:p>
            <a:pPr marL="171450" indent="-171450">
              <a:buSzPts val="1100"/>
              <a:buFont typeface="Arial" panose="020B0604020202020204" pitchFamily="34" charset="0"/>
              <a:buChar char="•"/>
            </a:pPr>
            <a:r>
              <a:rPr lang="en-US" b="0" dirty="0"/>
              <a:t>Over the next five minutes, each group will quickly brainstorm and document all the ways they can maintain TOMA utilizing their assigned category. </a:t>
            </a:r>
          </a:p>
          <a:p>
            <a:pPr marL="171450" indent="-171450">
              <a:buSzPts val="1100"/>
              <a:buFont typeface="Arial" panose="020B0604020202020204" pitchFamily="34" charset="0"/>
              <a:buChar char="•"/>
            </a:pPr>
            <a:r>
              <a:rPr lang="en-US" b="0" dirty="0"/>
              <a:t>After 5 minutes, bring everyone back together. Ask each scribe to report out.</a:t>
            </a:r>
          </a:p>
          <a:p>
            <a:pPr marL="171450" indent="-171450">
              <a:buSzPts val="1100"/>
              <a:buFont typeface="Arial" panose="020B0604020202020204" pitchFamily="34" charset="0"/>
              <a:buChar char="•"/>
            </a:pPr>
            <a:r>
              <a:rPr lang="en-US" b="0" dirty="0"/>
              <a:t>Sharing your screen, open the shared folder and prompt each group’s scribe to share their findings. Jot down new ideas as they surface in the group discussion.</a:t>
            </a:r>
          </a:p>
          <a:p>
            <a:pPr marL="171450" indent="-171450">
              <a:buSzPts val="1100"/>
              <a:buFont typeface="Arial" panose="020B0604020202020204" pitchFamily="34" charset="0"/>
              <a:buChar char="•"/>
            </a:pPr>
            <a:r>
              <a:rPr lang="en-US" b="0" dirty="0"/>
              <a:t>Ultimately, the end product is four solid lists, one for each category.</a:t>
            </a:r>
          </a:p>
        </p:txBody>
      </p:sp>
    </p:spTree>
    <p:extLst>
      <p:ext uri="{BB962C8B-B14F-4D97-AF65-F5344CB8AC3E}">
        <p14:creationId xmlns:p14="http://schemas.microsoft.com/office/powerpoint/2010/main" val="2434945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Cause Selling thrives on good communication. For the purposes of our discussion, we’ll define communication as the verbal and nonverbal passing of information between you, the sender, and your prospective donor, the receiver. For effective communication to take place, each person must understand the intended message.</a:t>
            </a:r>
          </a:p>
          <a:p>
            <a:pPr marL="171450"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Thus, the ultimate goal of communication is a mutual understanding that leaves both parties feeling heard. </a:t>
            </a:r>
          </a:p>
          <a:p>
            <a:pPr marL="171450" indent="-171450" algn="l" defTabSz="914400" rtl="0" eaLnBrk="1" latinLnBrk="0" hangingPunct="1">
              <a:buSzPts val="1100"/>
              <a:buFont typeface="Arial" panose="020B0604020202020204" pitchFamily="34" charset="0"/>
              <a:buChar char="•"/>
            </a:pPr>
            <a:endParaRPr lang="en-US" sz="1200" b="0" kern="120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2632363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Because communication is affected by the assumptions and needs of both parties—as well as by external factors—the process is often far from perfect. However, you can greatly increase your chances of having more successful and productive communication by understanding the process.</a:t>
            </a:r>
          </a:p>
          <a:p>
            <a:pPr marL="171450" lvl="1"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Encoding: the process in which you put your ideas into a format (a mix of words, visuals, and more) that will resonate with the volunteer. Effective encoding of your message is based on a thorough knowledge of the prospective volunteer’s motivations and preferences. The goals of encoding are to influence the attitudes and behavior of a prospective volunteer and to help move volunteers through the decision process, so they are able to confidently say yes to the ask. </a:t>
            </a:r>
          </a:p>
          <a:p>
            <a:pPr marL="628650" lvl="1" indent="-171450" algn="l" defTabSz="914400" rtl="0" eaLnBrk="1" latinLnBrk="0" hangingPunct="1">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The Message: a blend of symbols that are used to influence a change in a prospective volunteer’s attitude or behavior, and it involves both verbal and nonverbal elements. The most common symbols used in delivering a message are words, pictures, numbers, sounds, smell, body movement, and taste. Did you know that words convey just 7 percent of our message, and tone of voice accounts for another 38 percent! </a:t>
            </a:r>
          </a:p>
          <a:p>
            <a:pPr marL="628650" lvl="2"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Decoding the Message: the mental process by which your supporters figure out the meaning of a message. This happens automatically, much of the time without the message receiver even being aware of it. At this step in the process, either real communication or misunderstanding will occur. If the message was understood as intended and accepted, there is no problem. If the prospective supporter fails to understand the message, the result is called noise, which is any factor or element that interferes with or distorts understanding of the intended message.</a:t>
            </a:r>
          </a:p>
          <a:p>
            <a:pPr marL="171450" indent="-171450" algn="l" defTabSz="914400" rtl="0" eaLnBrk="1" latinLnBrk="0" hangingPunct="1">
              <a:buSzPts val="1100"/>
              <a:buFont typeface="Arial" panose="020B0604020202020204" pitchFamily="34" charset="0"/>
              <a:buChar char="•"/>
            </a:pPr>
            <a:endParaRPr lang="en-US" sz="1200" b="0" kern="120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1344213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When noise is present, a breakdown in understanding and connection occurs. </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Noise can take many forms that may affect any part of the communication process.</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There are logical reasons your message may not be understood or accepted.</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Here are some reasons for such miscommunication:</a:t>
            </a:r>
          </a:p>
          <a:p>
            <a:pPr>
              <a:buClr>
                <a:srgbClr val="000000"/>
              </a:buClr>
              <a:buSzPts val="1100"/>
            </a:pPr>
            <a:endParaRPr lang="en-US" sz="2100" dirty="0">
              <a:solidFill>
                <a:srgbClr val="000000"/>
              </a:solidFill>
              <a:latin typeface="Arial"/>
              <a:ea typeface="Arial"/>
              <a:cs typeface="Arial"/>
              <a:sym typeface="Arial"/>
            </a:endParaRPr>
          </a:p>
          <a:p>
            <a:pPr>
              <a:buClr>
                <a:srgbClr val="000000"/>
              </a:buClr>
              <a:buSzPts val="1100"/>
            </a:pPr>
            <a:r>
              <a:rPr lang="en-US" sz="2100" u="sng" dirty="0">
                <a:solidFill>
                  <a:srgbClr val="000000"/>
                </a:solidFill>
                <a:latin typeface="Arial"/>
                <a:ea typeface="Arial"/>
                <a:cs typeface="Arial"/>
                <a:sym typeface="Arial"/>
              </a:rPr>
              <a:t>Choice of Words: </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All language is code. Even if you and your prospect use the same words, you are likely putting out different meanings.</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This is especially true with electronic communication, where it is difficult to interpret the true meaning of words without voice inflection or nonverbal clues.</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Examples:</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Casual profanity</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Verbiage that implies the listener is poorly informed</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Language that assumes they know too much</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Language that obscures the real meaning</a:t>
            </a:r>
          </a:p>
          <a:p>
            <a:pPr lvl="1"/>
            <a:endParaRPr lang="en-US" sz="2100" u="sng" dirty="0">
              <a:solidFill>
                <a:srgbClr val="000000"/>
              </a:solidFill>
              <a:latin typeface="Arial"/>
              <a:ea typeface="Arial"/>
              <a:cs typeface="Arial"/>
              <a:sym typeface="Arial"/>
            </a:endParaRPr>
          </a:p>
          <a:p>
            <a:pPr marL="0" lvl="1">
              <a:buClr>
                <a:srgbClr val="000000"/>
              </a:buClr>
              <a:buSzPts val="1100"/>
            </a:pPr>
            <a:r>
              <a:rPr lang="en-US" sz="2100" u="sng" dirty="0">
                <a:solidFill>
                  <a:srgbClr val="000000"/>
                </a:solidFill>
                <a:latin typeface="Arial"/>
                <a:ea typeface="Arial"/>
                <a:cs typeface="Arial"/>
                <a:sym typeface="Arial"/>
              </a:rPr>
              <a:t>Visual Distractions:</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Any element that causes your prospect to focus on something other than your cause is a distraction.</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Typical distractions:</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Cell phones not set to airplane mode</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Inappropriate dress</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Uncomfortable room temperature</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Confusing language in a brochure or presentation</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The environment in which you meet your prospect can be a source for distractions</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Select a controlled setting that is quiet and semi-private as opposed to a restaurant or coffee shop that is buzzing with activity.</a:t>
            </a:r>
          </a:p>
          <a:p>
            <a:endParaRPr lang="en-US" sz="2100" dirty="0">
              <a:solidFill>
                <a:srgbClr val="000000"/>
              </a:solidFill>
              <a:latin typeface="Arial"/>
              <a:ea typeface="Arial"/>
              <a:cs typeface="Arial"/>
              <a:sym typeface="Arial"/>
            </a:endParaRPr>
          </a:p>
          <a:p>
            <a:pPr marL="0" lvl="1">
              <a:buClr>
                <a:srgbClr val="000000"/>
              </a:buClr>
              <a:buSzPts val="1100"/>
            </a:pPr>
            <a:r>
              <a:rPr lang="en-US" sz="2100" u="sng" dirty="0">
                <a:solidFill>
                  <a:srgbClr val="000000"/>
                </a:solidFill>
                <a:latin typeface="Arial"/>
                <a:ea typeface="Arial"/>
                <a:cs typeface="Arial"/>
                <a:sym typeface="Arial"/>
              </a:rPr>
              <a:t>Overcomplication:</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Information overload often complicates a message.</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Prospects need time to process information from different sources.</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Examples:</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Multimedia presentations that use videos, slides, photos, states, infographics, and more could be too much to take in.</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An unconscious desire to appear personally knowledgeable often results in the fundraising talking too much.</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Poorly organizing the presentation, or wrongly assuming the prospect has adequate knowledge of the cause.</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Complicated vocabulary, jargon or technical terms</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When in doubt, keep it simple. If you have a chance of being misunderstood, you will be. </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err="1">
                <a:solidFill>
                  <a:schemeClr val="tx1"/>
                </a:solidFill>
                <a:latin typeface="+mn-lt"/>
                <a:ea typeface="+mn-ea"/>
                <a:cs typeface="+mn-cs"/>
                <a:sym typeface="Arial"/>
              </a:rPr>
              <a:t>Opt</a:t>
            </a:r>
            <a:r>
              <a:rPr lang="en-US" sz="1200" b="0" kern="1200" dirty="0">
                <a:solidFill>
                  <a:schemeClr val="tx1"/>
                </a:solidFill>
                <a:latin typeface="+mn-lt"/>
                <a:ea typeface="+mn-ea"/>
                <a:cs typeface="+mn-cs"/>
                <a:sym typeface="Arial"/>
              </a:rPr>
              <a:t> for small over large words.</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They add a streamlined elegance to your writing and speaking.</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Avoid using technical terms or jargon without clarification.</a:t>
            </a:r>
          </a:p>
          <a:p>
            <a:pPr lvl="1"/>
            <a:endParaRPr lang="en-US" sz="2100" dirty="0">
              <a:solidFill>
                <a:srgbClr val="000000"/>
              </a:solidFill>
              <a:latin typeface="Arial"/>
              <a:ea typeface="Arial"/>
              <a:cs typeface="Arial"/>
              <a:sym typeface="Arial"/>
            </a:endParaRPr>
          </a:p>
          <a:p>
            <a:pPr marL="0" lvl="1">
              <a:buClr>
                <a:srgbClr val="000000"/>
              </a:buClr>
              <a:buSzPts val="1100"/>
            </a:pPr>
            <a:r>
              <a:rPr lang="en-US" sz="2100" u="sng" dirty="0">
                <a:solidFill>
                  <a:srgbClr val="000000"/>
                </a:solidFill>
                <a:latin typeface="Arial"/>
                <a:ea typeface="Arial"/>
                <a:cs typeface="Arial"/>
                <a:sym typeface="Arial"/>
              </a:rPr>
              <a:t>Bad Listening Habits:</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If the prospect is not a great listener, this is a fundamental issue that is tough to overcome without creative problem solving.</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If you sense that the prospect is not tuned in, try a different approach.</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Shake things up with visuals.</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Ask more questions to make sure the meeting becomes a dialogue, not a lecture!</a:t>
            </a:r>
          </a:p>
          <a:p>
            <a:pPr marL="171450" lvl="1"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0" lvl="1">
              <a:buClr>
                <a:srgbClr val="000000"/>
              </a:buClr>
              <a:buSzPts val="1100"/>
            </a:pPr>
            <a:r>
              <a:rPr lang="en-US" sz="2100" u="sng" dirty="0">
                <a:solidFill>
                  <a:srgbClr val="000000"/>
                </a:solidFill>
                <a:latin typeface="Arial"/>
                <a:ea typeface="+mn-ea"/>
                <a:cs typeface="Arial"/>
                <a:sym typeface="Arial"/>
              </a:rPr>
              <a:t>Timing is Everything:</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If a prospect has a reason for not wanting to listen, no amount of communication skill on your part will be enough.</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Typical Issues/Reasons:</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They may not feel well</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They may be preoccupied with another task.</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They may be facing a pressing deadline.</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They may be thinking about a disagreement from earlier that day.</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Some prospects need time to warm up; others want to skip the small talk.</a:t>
            </a: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If you sense the timing isn’t right, it’s okay to reschedule.</a:t>
            </a:r>
          </a:p>
          <a:p>
            <a:pPr marL="628650" lvl="2"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The prospect will more than likely appreciate the opportunity to meet with a clearer mind.</a:t>
            </a:r>
          </a:p>
          <a:p>
            <a:endParaRPr lang="en-US" dirty="0"/>
          </a:p>
        </p:txBody>
      </p:sp>
    </p:spTree>
    <p:extLst>
      <p:ext uri="{BB962C8B-B14F-4D97-AF65-F5344CB8AC3E}">
        <p14:creationId xmlns:p14="http://schemas.microsoft.com/office/powerpoint/2010/main" val="2327822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b="1" dirty="0">
                <a:solidFill>
                  <a:srgbClr val="FFFF00"/>
                </a:solidFill>
              </a:rPr>
              <a:t>Insert Poll Question:</a:t>
            </a:r>
          </a:p>
          <a:p>
            <a:r>
              <a:rPr lang="en-US" b="0" dirty="0">
                <a:solidFill>
                  <a:srgbClr val="FFFF00"/>
                </a:solidFill>
              </a:rPr>
              <a:t>What has been your biggest barrier to communication with volunteers?</a:t>
            </a:r>
          </a:p>
          <a:p>
            <a:endParaRPr lang="en-US" b="1" dirty="0">
              <a:solidFill>
                <a:srgbClr val="FFFF00"/>
              </a:solidFill>
            </a:endParaRPr>
          </a:p>
          <a:p>
            <a:r>
              <a:rPr lang="en-US" b="1" dirty="0">
                <a:solidFill>
                  <a:srgbClr val="FFFF00"/>
                </a:solidFill>
              </a:rPr>
              <a:t>Answer options: </a:t>
            </a:r>
          </a:p>
          <a:p>
            <a:r>
              <a:rPr lang="en-US" b="0" dirty="0">
                <a:solidFill>
                  <a:srgbClr val="FFFF00"/>
                </a:solidFill>
              </a:rPr>
              <a:t>Choice of words</a:t>
            </a:r>
          </a:p>
          <a:p>
            <a:r>
              <a:rPr lang="en-US" b="0" dirty="0">
                <a:solidFill>
                  <a:srgbClr val="FFFF00"/>
                </a:solidFill>
              </a:rPr>
              <a:t>Visual distractions</a:t>
            </a:r>
          </a:p>
          <a:p>
            <a:r>
              <a:rPr lang="en-US" b="0" dirty="0">
                <a:solidFill>
                  <a:srgbClr val="FFFF00"/>
                </a:solidFill>
              </a:rPr>
              <a:t>Overcomplication</a:t>
            </a:r>
          </a:p>
          <a:p>
            <a:r>
              <a:rPr lang="en-US" b="0" dirty="0">
                <a:solidFill>
                  <a:srgbClr val="FFFF00"/>
                </a:solidFill>
              </a:rPr>
              <a:t>Bad listening habits</a:t>
            </a:r>
          </a:p>
          <a:p>
            <a:r>
              <a:rPr lang="en-US" b="0" dirty="0">
                <a:solidFill>
                  <a:srgbClr val="FFFF00"/>
                </a:solidFill>
              </a:rPr>
              <a:t>Timing</a:t>
            </a:r>
          </a:p>
          <a:p>
            <a:r>
              <a:rPr lang="en-US" b="0" dirty="0">
                <a:solidFill>
                  <a:srgbClr val="FFFF00"/>
                </a:solidFill>
              </a:rPr>
              <a:t>Other (share in the chat)</a:t>
            </a:r>
          </a:p>
        </p:txBody>
      </p:sp>
    </p:spTree>
    <p:extLst>
      <p:ext uri="{BB962C8B-B14F-4D97-AF65-F5344CB8AC3E}">
        <p14:creationId xmlns:p14="http://schemas.microsoft.com/office/powerpoint/2010/main" val="1922869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37153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868947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455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1999115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b="1" dirty="0"/>
              <a:t>DO:</a:t>
            </a:r>
            <a:endParaRPr lang="en-US" b="0" dirty="0"/>
          </a:p>
          <a:p>
            <a:pPr marL="171450" indent="-171450">
              <a:buFont typeface="Arial" panose="020B0604020202020204" pitchFamily="34" charset="0"/>
              <a:buChar char="•"/>
            </a:pPr>
            <a:r>
              <a:rPr lang="en-US" b="0" dirty="0"/>
              <a:t>Summarize content.</a:t>
            </a:r>
          </a:p>
          <a:p>
            <a:pPr marL="171450" indent="-171450">
              <a:buFont typeface="Arial" panose="020B0604020202020204" pitchFamily="34" charset="0"/>
              <a:buChar char="•"/>
            </a:pPr>
            <a:r>
              <a:rPr lang="en-US" b="0" dirty="0"/>
              <a:t>Answer remaining questions.</a:t>
            </a:r>
          </a:p>
          <a:p>
            <a:pPr marL="171450" indent="-171450">
              <a:buFont typeface="Arial" panose="020B0604020202020204" pitchFamily="34" charset="0"/>
              <a:buChar char="•"/>
            </a:pPr>
            <a:r>
              <a:rPr lang="en-US" b="0" dirty="0"/>
              <a:t>Ask guiding questions to reinforce learning and ensure students have absorbed the content.</a:t>
            </a:r>
          </a:p>
          <a:p>
            <a:endParaRPr lang="en-US" b="0" dirty="0"/>
          </a:p>
          <a:p>
            <a:r>
              <a:rPr lang="en-US" b="1" dirty="0"/>
              <a:t>TALKING POINTS:</a:t>
            </a:r>
            <a:endParaRPr lang="en-US" b="0" dirty="0"/>
          </a:p>
          <a:p>
            <a:pPr marL="171450" indent="-171450">
              <a:buFont typeface="Arial" panose="020B0604020202020204" pitchFamily="34" charset="0"/>
              <a:buChar char="•"/>
            </a:pPr>
            <a:r>
              <a:rPr lang="en-US" sz="1200" dirty="0">
                <a:solidFill>
                  <a:srgbClr val="000000"/>
                </a:solidFill>
                <a:latin typeface="Arial"/>
                <a:ea typeface="Arial"/>
                <a:cs typeface="Arial"/>
                <a:sym typeface="Arial"/>
              </a:rPr>
              <a:t>Internal and external forces both play a role in how supporters decide where to volunteer and how much to volunteer, but internal forces are arguably the strongest.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263544"/>
                </a:solidFill>
              </a:rPr>
              <a:t>The pandemic has impacted volunteering, but not why people volunteer.</a:t>
            </a:r>
          </a:p>
          <a:p>
            <a:pPr marL="171450" indent="-171450">
              <a:buFont typeface="Arial" panose="020B0604020202020204" pitchFamily="34" charset="0"/>
              <a:buChar char="•"/>
            </a:pPr>
            <a:r>
              <a:rPr lang="en-US" sz="1200" dirty="0">
                <a:solidFill>
                  <a:srgbClr val="000000"/>
                </a:solidFill>
                <a:latin typeface="Arial"/>
                <a:ea typeface="Arial"/>
                <a:cs typeface="Arial"/>
                <a:sym typeface="Arial"/>
              </a:rPr>
              <a:t>We’re in a really unique time where we get to think about how to communicate volunteer opportunities, but also how people can volunteer. Getting to be creative and think outside of the box of how individuals can serve organizations.</a:t>
            </a:r>
          </a:p>
          <a:p>
            <a:pPr marL="171450" indent="-171450">
              <a:buFont typeface="Arial" panose="020B0604020202020204" pitchFamily="34" charset="0"/>
              <a:buChar char="•"/>
            </a:pPr>
            <a:r>
              <a:rPr lang="en-US" sz="1200" dirty="0">
                <a:solidFill>
                  <a:srgbClr val="000000"/>
                </a:solidFill>
                <a:latin typeface="Arial"/>
                <a:ea typeface="Arial"/>
                <a:cs typeface="Arial"/>
                <a:sym typeface="Arial"/>
              </a:rPr>
              <a:t>Mastering the art of verbal and nonverbal communication is the key to tapping into the supporter decision-making process and influencing it. </a:t>
            </a:r>
          </a:p>
          <a:p>
            <a:pPr marL="171450" indent="-171450">
              <a:buFont typeface="Arial" panose="020B0604020202020204" pitchFamily="34" charset="0"/>
              <a:buChar char="•"/>
            </a:pPr>
            <a:r>
              <a:rPr lang="en-US" sz="1200" dirty="0">
                <a:solidFill>
                  <a:srgbClr val="000000"/>
                </a:solidFill>
                <a:latin typeface="Arial"/>
                <a:ea typeface="Arial"/>
                <a:cs typeface="Arial"/>
                <a:sym typeface="Arial"/>
              </a:rPr>
              <a:t>Maintaining TOMA with donors is a great way to ensure that your cause remains a priority in their minds. </a:t>
            </a:r>
          </a:p>
          <a:p>
            <a:pPr marL="171450" indent="-171450">
              <a:buFont typeface="Arial" panose="020B0604020202020204" pitchFamily="34" charset="0"/>
              <a:buChar char="•"/>
            </a:pPr>
            <a:r>
              <a:rPr lang="en-US" sz="1200" dirty="0">
                <a:solidFill>
                  <a:srgbClr val="000000"/>
                </a:solidFill>
                <a:latin typeface="Arial"/>
                <a:ea typeface="Arial"/>
                <a:cs typeface="Arial"/>
                <a:sym typeface="Arial"/>
              </a:rPr>
              <a:t>Some of the most common barriers to effective communication include improper choice of words, visual distractions, and bad timing. </a:t>
            </a:r>
          </a:p>
          <a:p>
            <a:endParaRPr lang="en-US" dirty="0"/>
          </a:p>
        </p:txBody>
      </p:sp>
    </p:spTree>
    <p:extLst>
      <p:ext uri="{BB962C8B-B14F-4D97-AF65-F5344CB8AC3E}">
        <p14:creationId xmlns:p14="http://schemas.microsoft.com/office/powerpoint/2010/main" val="2643719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Launch </a:t>
            </a:r>
            <a:r>
              <a:rPr lang="en-US" dirty="0" err="1"/>
              <a:t>Kahoot</a:t>
            </a:r>
            <a:r>
              <a:rPr lang="en-US" dirty="0"/>
              <a:t> game.</a:t>
            </a:r>
          </a:p>
        </p:txBody>
      </p:sp>
    </p:spTree>
    <p:extLst>
      <p:ext uri="{BB962C8B-B14F-4D97-AF65-F5344CB8AC3E}">
        <p14:creationId xmlns:p14="http://schemas.microsoft.com/office/powerpoint/2010/main" val="2570159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buNone/>
            </a:pPr>
            <a:r>
              <a:rPr lang="en-US" b="1" dirty="0"/>
              <a:t>DO:</a:t>
            </a:r>
            <a:endParaRPr lang="en-US" b="0" dirty="0"/>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dirty="0">
                <a:solidFill>
                  <a:schemeClr val="tx2"/>
                </a:solidFill>
                <a:latin typeface="Open Sans" panose="020B0606030504020204" pitchFamily="34" charset="0"/>
                <a:ea typeface="Open Sans" panose="020B0606030504020204" pitchFamily="34" charset="0"/>
                <a:cs typeface="Open Sans" panose="020B0606030504020204" pitchFamily="34" charset="0"/>
              </a:rPr>
              <a:t>Open the parking lot document.</a:t>
            </a:r>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dirty="0"/>
              <a:t>Invite students to ask any remaining questions.</a:t>
            </a:r>
          </a:p>
        </p:txBody>
      </p:sp>
    </p:spTree>
    <p:extLst>
      <p:ext uri="{BB962C8B-B14F-4D97-AF65-F5344CB8AC3E}">
        <p14:creationId xmlns:p14="http://schemas.microsoft.com/office/powerpoint/2010/main" val="1397896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a:t>
            </a:r>
            <a:endParaRPr lang="en-US" b="0" dirty="0"/>
          </a:p>
          <a:p>
            <a:pPr marL="171450" indent="-171450">
              <a:buFont typeface="Arial" panose="020B0604020202020204" pitchFamily="34" charset="0"/>
              <a:buChar char="•"/>
            </a:pPr>
            <a:r>
              <a:rPr lang="en-US" b="0" dirty="0"/>
              <a:t>Add contact information into the chat.</a:t>
            </a:r>
          </a:p>
        </p:txBody>
      </p:sp>
    </p:spTree>
    <p:extLst>
      <p:ext uri="{BB962C8B-B14F-4D97-AF65-F5344CB8AC3E}">
        <p14:creationId xmlns:p14="http://schemas.microsoft.com/office/powerpoint/2010/main" val="271802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Shape 703"/>
          <p:cNvSpPr>
            <a:spLocks noGrp="1" noRot="1" noChangeAspect="1"/>
          </p:cNvSpPr>
          <p:nvPr>
            <p:ph type="sldImg"/>
          </p:nvPr>
        </p:nvSpPr>
        <p:spPr>
          <a:xfrm>
            <a:off x="406400" y="696913"/>
            <a:ext cx="6197600" cy="3486150"/>
          </a:xfrm>
          <a:prstGeom prst="rect">
            <a:avLst/>
          </a:prstGeom>
        </p:spPr>
        <p:txBody>
          <a:bodyPr/>
          <a:lstStyle/>
          <a:p>
            <a:endParaRPr/>
          </a:p>
        </p:txBody>
      </p:sp>
      <p:sp>
        <p:nvSpPr>
          <p:cNvPr id="704" name="Shape 704"/>
          <p:cNvSpPr>
            <a:spLocks noGrp="1"/>
          </p:cNvSpPr>
          <p:nvPr>
            <p:ph type="body" sz="quarter" idx="1"/>
          </p:nvPr>
        </p:nvSpPr>
        <p:spPr>
          <a:prstGeom prst="rect">
            <a:avLst/>
          </a:prstGeom>
        </p:spPr>
        <p:txBody>
          <a:bodyPr/>
          <a:lstStyle/>
          <a:p>
            <a:pPr marL="0" lvl="0" indent="0" algn="l" rtl="0">
              <a:spcBef>
                <a:spcPts val="0"/>
              </a:spcBef>
              <a:spcAft>
                <a:spcPts val="0"/>
              </a:spcAft>
              <a:buNone/>
            </a:pPr>
            <a:r>
              <a:rPr lang="en-US" dirty="0"/>
              <a:t>As of February 28, 2021</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0138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200" b="1" dirty="0">
                <a:latin typeface="Arial"/>
                <a:ea typeface="Arial"/>
                <a:cs typeface="Arial"/>
                <a:sym typeface="Arial"/>
              </a:rPr>
              <a:t>DO:</a:t>
            </a:r>
          </a:p>
          <a:p>
            <a:pPr marL="333419" indent="-333419"/>
            <a:r>
              <a:rPr lang="en-US" sz="1200" dirty="0">
                <a:latin typeface="Arial"/>
                <a:ea typeface="Arial"/>
                <a:cs typeface="Arial"/>
                <a:sym typeface="Arial"/>
              </a:rPr>
              <a:t>Review Objectives</a:t>
            </a:r>
          </a:p>
          <a:p>
            <a:pPr defTabSz="1778234">
              <a:buClr>
                <a:srgbClr val="000000"/>
              </a:buClr>
              <a:buSzPts val="1100"/>
              <a:defRPr/>
            </a:pPr>
            <a:endParaRPr lang="en-US" sz="1200" dirty="0">
              <a:latin typeface="Arial"/>
              <a:ea typeface="Arial"/>
              <a:cs typeface="Arial"/>
              <a:sym typeface="Arial"/>
            </a:endParaRPr>
          </a:p>
          <a:p>
            <a:pPr marL="171450" indent="-171450" algn="l" defTabSz="914400" rtl="0" eaLnBrk="1" latinLnBrk="0" hangingPunct="1">
              <a:buClr>
                <a:srgbClr val="000000"/>
              </a:buClr>
              <a:buSzPts val="1100"/>
              <a:buFont typeface="Arial" panose="020B0604020202020204" pitchFamily="34" charset="0"/>
              <a:buChar char="•"/>
              <a:defRPr/>
            </a:pPr>
            <a:r>
              <a:rPr lang="en-US" sz="1200" kern="1200" dirty="0">
                <a:solidFill>
                  <a:schemeClr val="tx1"/>
                </a:solidFill>
                <a:effectLst/>
                <a:latin typeface="+mn-lt"/>
                <a:ea typeface="+mn-ea"/>
                <a:cs typeface="+mn-cs"/>
                <a:sym typeface="Arial"/>
              </a:rPr>
              <a:t>This segment is devoted to helping unravel one of the greatest uncertainties in nonprofit fundraising, which is understanding what ultimately drives a supporter to give their time and money, and to choose one cause over another. </a:t>
            </a:r>
          </a:p>
          <a:p>
            <a:pPr marL="171450" indent="-171450" algn="l" defTabSz="914400" rtl="0" eaLnBrk="1" latinLnBrk="0" hangingPunct="1">
              <a:buClr>
                <a:srgbClr val="000000"/>
              </a:buClr>
              <a:buSzPts val="1100"/>
              <a:buFont typeface="Arial" panose="020B0604020202020204" pitchFamily="34" charset="0"/>
              <a:buChar char="•"/>
              <a:defRPr/>
            </a:pPr>
            <a:r>
              <a:rPr lang="en-US" sz="1200" kern="1200" dirty="0">
                <a:solidFill>
                  <a:schemeClr val="tx1"/>
                </a:solidFill>
                <a:effectLst/>
                <a:latin typeface="+mn-lt"/>
                <a:ea typeface="+mn-ea"/>
                <a:cs typeface="+mn-cs"/>
                <a:sym typeface="Arial"/>
              </a:rPr>
              <a:t>It’s impossible to apply blanket statements as to why people support causes; however, what is in our control is our ability to understand the decision-making process that supporters undergo, so we will do our best to do that in the next hour and a half.</a:t>
            </a:r>
          </a:p>
        </p:txBody>
      </p:sp>
    </p:spTree>
    <p:extLst>
      <p:ext uri="{BB962C8B-B14F-4D97-AF65-F5344CB8AC3E}">
        <p14:creationId xmlns:p14="http://schemas.microsoft.com/office/powerpoint/2010/main" val="2443906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b="1" dirty="0">
                <a:solidFill>
                  <a:srgbClr val="FFFF00"/>
                </a:solidFill>
              </a:rPr>
              <a:t>Insert Poll Question:</a:t>
            </a:r>
          </a:p>
          <a:p>
            <a:r>
              <a:rPr lang="en-US" b="0" dirty="0">
                <a:solidFill>
                  <a:srgbClr val="FFFF00"/>
                </a:solidFill>
              </a:rPr>
              <a:t>Have you volunteered in the last 12 months?</a:t>
            </a:r>
          </a:p>
          <a:p>
            <a:endParaRPr lang="en-US" b="1" dirty="0">
              <a:solidFill>
                <a:srgbClr val="FFFF00"/>
              </a:solidFill>
            </a:endParaRPr>
          </a:p>
          <a:p>
            <a:r>
              <a:rPr lang="en-US" b="1" dirty="0">
                <a:solidFill>
                  <a:srgbClr val="FFFF00"/>
                </a:solidFill>
              </a:rPr>
              <a:t>Answer options: </a:t>
            </a:r>
          </a:p>
          <a:p>
            <a:r>
              <a:rPr lang="en-US" b="0" dirty="0">
                <a:solidFill>
                  <a:srgbClr val="FFFF00"/>
                </a:solidFill>
              </a:rPr>
              <a:t>Yes</a:t>
            </a:r>
          </a:p>
          <a:p>
            <a:r>
              <a:rPr lang="en-US" b="0" dirty="0">
                <a:solidFill>
                  <a:srgbClr val="FFFF00"/>
                </a:solidFill>
              </a:rPr>
              <a:t>No</a:t>
            </a:r>
          </a:p>
          <a:p>
            <a:r>
              <a:rPr lang="en-US" b="0" dirty="0">
                <a:solidFill>
                  <a:srgbClr val="FFFF00"/>
                </a:solidFill>
              </a:rPr>
              <a:t>No, but I did volunteer in the 12 months before the pandemic.</a:t>
            </a:r>
          </a:p>
        </p:txBody>
      </p:sp>
    </p:spTree>
    <p:extLst>
      <p:ext uri="{BB962C8B-B14F-4D97-AF65-F5344CB8AC3E}">
        <p14:creationId xmlns:p14="http://schemas.microsoft.com/office/powerpoint/2010/main" val="2848870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865478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b="1" dirty="0"/>
              <a:t>DO:</a:t>
            </a:r>
            <a:endParaRPr lang="en-US" b="0" dirty="0"/>
          </a:p>
          <a:p>
            <a:pPr marL="171450" indent="-171450" algn="l" defTabSz="914400" rtl="0" eaLnBrk="1" latinLnBrk="0" hangingPunct="1">
              <a:buFont typeface="Arial" panose="020B0604020202020204" pitchFamily="34" charset="0"/>
              <a:buChar char="•"/>
            </a:pPr>
            <a:r>
              <a:rPr lang="en-US" sz="1200" b="0" kern="1200" dirty="0">
                <a:solidFill>
                  <a:schemeClr val="tx1"/>
                </a:solidFill>
                <a:latin typeface="+mn-lt"/>
                <a:ea typeface="+mn-ea"/>
                <a:cs typeface="+mn-cs"/>
              </a:rPr>
              <a:t>Ask each question on the slide one at a time, and prompt participants to brainstorm answers.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Then, share the real answer to question two: The </a:t>
            </a:r>
            <a:r>
              <a:rPr lang="en-US" b="1" dirty="0"/>
              <a:t>number one reason </a:t>
            </a:r>
            <a:r>
              <a:rPr lang="en-US" b="0" dirty="0"/>
              <a:t>a supporter decides to volunteer with a nonprofit is </a:t>
            </a:r>
            <a:r>
              <a:rPr lang="en-US" b="1" u="sng" dirty="0"/>
              <a:t>because they were asked.</a:t>
            </a:r>
            <a:r>
              <a:rPr lang="en-US" b="0" dirty="0"/>
              <a:t> </a:t>
            </a:r>
          </a:p>
          <a:p>
            <a:pPr marL="171450" indent="-171450">
              <a:buFont typeface="Arial" panose="020B0604020202020204" pitchFamily="34" charset="0"/>
              <a:buChar char="•"/>
            </a:pPr>
            <a:r>
              <a:rPr lang="en-US" b="1" i="1" dirty="0"/>
              <a:t>FA Instructor Note:</a:t>
            </a:r>
            <a:r>
              <a:rPr lang="en-US" b="0" i="1" dirty="0"/>
              <a:t> This answer is in the chapter they were asked to read as part of their pre-work.</a:t>
            </a:r>
            <a:endParaRPr lang="en-US" b="0" i="0" dirty="0"/>
          </a:p>
          <a:p>
            <a:endParaRPr lang="en-US" b="0" i="0" dirty="0"/>
          </a:p>
          <a:p>
            <a:r>
              <a:rPr lang="en-US" b="1" i="0" dirty="0"/>
              <a:t>OPTIONS/IDEAS</a:t>
            </a:r>
            <a:r>
              <a:rPr lang="en-US" b="1" dirty="0"/>
              <a:t>:</a:t>
            </a:r>
            <a:endParaRPr lang="en-US" b="0" dirty="0"/>
          </a:p>
          <a:p>
            <a:pPr marL="171450" indent="-171450">
              <a:buFont typeface="Arial" panose="020B0604020202020204" pitchFamily="34" charset="0"/>
              <a:buChar char="•"/>
            </a:pPr>
            <a:r>
              <a:rPr lang="en-US" sz="2100" dirty="0">
                <a:solidFill>
                  <a:srgbClr val="000000"/>
                </a:solidFill>
                <a:latin typeface="Arial"/>
                <a:cs typeface="Arial"/>
                <a:sym typeface="Arial"/>
              </a:rPr>
              <a:t>Some examples of why people give:</a:t>
            </a:r>
          </a:p>
          <a:p>
            <a:pPr marL="628650" lvl="1" indent="-171450">
              <a:buFont typeface="Arial" panose="020B0604020202020204" pitchFamily="34" charset="0"/>
              <a:buChar char="•"/>
            </a:pPr>
            <a:r>
              <a:rPr lang="en-US" sz="2100" dirty="0">
                <a:solidFill>
                  <a:srgbClr val="000000"/>
                </a:solidFill>
                <a:latin typeface="Arial"/>
                <a:ea typeface="Arial"/>
                <a:cs typeface="Arial"/>
                <a:sym typeface="Arial"/>
              </a:rPr>
              <a:t>To gain a sense of closeness to a community or group.</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To feel they are changing someone’s life.</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To get a tax deduction.</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To appease a friend or colleague who asked them to donate. </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To create a good image for themselves in their community or for their company.</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To be seen as a leader or role model.</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To feel they are not powerless and can still affect real change.</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To leave a legacy that perpetuates them, their ideals, or their cause.</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To memorialize someone who is dealing with or has died of a disease.</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To feel connected to other people and build their social network.</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Because they felt emotionally moved by someone’s story.</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Because they were raised to give back; philanthropy is a tradition in their family or culture. </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Because supporting a certain nonprofit is in style (i.e., wearing the latest colored wrist band or taking the latest challenge that has gone viral on social media).</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Because they feel fortunate and/or guilty and want to give something back to others.</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Because they believe in an organization’s mission and want to help move it forward.</a:t>
            </a:r>
          </a:p>
          <a:p>
            <a:pPr marL="628650" lvl="1" indent="-171450">
              <a:buFont typeface="Arial" panose="020B0604020202020204" pitchFamily="34" charset="0"/>
              <a:buChar char="•"/>
            </a:pPr>
            <a:r>
              <a:rPr lang="en-US" sz="2100" kern="1200" dirty="0">
                <a:solidFill>
                  <a:srgbClr val="000000"/>
                </a:solidFill>
                <a:latin typeface="Arial"/>
                <a:ea typeface="Arial"/>
                <a:cs typeface="Arial"/>
                <a:sym typeface="Arial"/>
              </a:rPr>
              <a:t>Because giving feels good. </a:t>
            </a:r>
          </a:p>
          <a:p>
            <a:pPr marL="0" lvl="2"/>
            <a:endParaRPr lang="en-US" b="1" dirty="0"/>
          </a:p>
          <a:p>
            <a:r>
              <a:rPr lang="en-US" b="0" i="1" dirty="0"/>
              <a:t>Number one reason a supporter decides to volunteer:</a:t>
            </a:r>
            <a:endParaRPr lang="en-US" b="0" dirty="0"/>
          </a:p>
          <a:p>
            <a:pPr marL="171450" indent="-171450">
              <a:buFont typeface="Arial" panose="020B0604020202020204" pitchFamily="34" charset="0"/>
              <a:buChar char="•"/>
            </a:pPr>
            <a:r>
              <a:rPr lang="en-US" sz="2100" dirty="0">
                <a:solidFill>
                  <a:srgbClr val="000000"/>
                </a:solidFill>
                <a:latin typeface="Arial"/>
                <a:ea typeface="Arial"/>
                <a:cs typeface="Arial"/>
                <a:sym typeface="Arial"/>
              </a:rPr>
              <a:t>The more nonprofits seek to answer the big question, “Why do people give (time and money)?” the clearer it becomes that there is no single right answer. While the reasons may vary, one thing remains clear. In a landmark study that drew on the research of more than 500 other papers, researchers found that for more than 85 percent of charitable donations, people gave because someone asked them to give. That conclusion bears repeating:</a:t>
            </a:r>
          </a:p>
          <a:p>
            <a:pPr marL="171450" indent="-171450">
              <a:buFont typeface="Arial" panose="020B0604020202020204" pitchFamily="34" charset="0"/>
              <a:buChar char="•"/>
            </a:pPr>
            <a:r>
              <a:rPr lang="en-US" sz="2100" b="1" dirty="0">
                <a:solidFill>
                  <a:srgbClr val="000000"/>
                </a:solidFill>
                <a:latin typeface="Arial"/>
                <a:ea typeface="Arial"/>
                <a:cs typeface="Arial"/>
                <a:sym typeface="Arial"/>
              </a:rPr>
              <a:t>People give because a fundraiser asked them to give!</a:t>
            </a:r>
          </a:p>
          <a:p>
            <a:endParaRPr lang="en-US" dirty="0"/>
          </a:p>
        </p:txBody>
      </p:sp>
    </p:spTree>
    <p:extLst>
      <p:ext uri="{BB962C8B-B14F-4D97-AF65-F5344CB8AC3E}">
        <p14:creationId xmlns:p14="http://schemas.microsoft.com/office/powerpoint/2010/main" val="2181801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Our brains are amazing; they are designed to synthesize our conscious experiences of the external world. This means that in some ways, we do not experience the world, but rather we experience the version of the world that our brains have created. In short, perception is reality.</a:t>
            </a:r>
          </a:p>
          <a:p>
            <a:pPr marL="171450"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If you aren’t convinced, think about this: Apple is only Apple because Steve Jobs convinced us that we need to pay a lot more money for something that does a similar job to other products. Many now consider it a fact. Another example is Starbucks—a company that made it socially acceptable (and even trendy) to spend $9 on a cup of coffee.</a:t>
            </a:r>
          </a:p>
          <a:p>
            <a:pPr marL="171450"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What we see and hear becomes acceptable and eventually becomes “truth.”</a:t>
            </a:r>
          </a:p>
          <a:p>
            <a:pPr marL="171450" indent="-171450" algn="l" defTabSz="914400" rtl="0" eaLnBrk="1" latinLnBrk="0" hangingPunct="1">
              <a:buClr>
                <a:srgbClr val="000000"/>
              </a:buClr>
              <a:buSzPts val="1100"/>
              <a:buFont typeface="Arial" panose="020B0604020202020204" pitchFamily="34" charset="0"/>
              <a:buChar char="•"/>
            </a:pPr>
            <a:endParaRPr lang="en-US" sz="1200" b="0" kern="1200" dirty="0">
              <a:solidFill>
                <a:schemeClr val="tx1"/>
              </a:solidFill>
              <a:latin typeface="+mn-lt"/>
              <a:ea typeface="+mn-ea"/>
              <a:cs typeface="+mn-cs"/>
              <a:sym typeface="Arial"/>
            </a:endParaRPr>
          </a:p>
          <a:p>
            <a:pPr marL="171450" indent="-171450" algn="l" defTabSz="914400" rtl="0" eaLnBrk="1" latinLnBrk="0" hangingPunct="1">
              <a:buClr>
                <a:srgbClr val="000000"/>
              </a:buClr>
              <a:buSzPts val="1100"/>
              <a:buFont typeface="Arial" panose="020B0604020202020204" pitchFamily="34" charset="0"/>
              <a:buChar char="•"/>
            </a:pPr>
            <a:r>
              <a:rPr lang="en-US" sz="1200" b="0" kern="1200" dirty="0">
                <a:solidFill>
                  <a:schemeClr val="tx1"/>
                </a:solidFill>
                <a:latin typeface="+mn-lt"/>
                <a:ea typeface="+mn-ea"/>
                <a:cs typeface="+mn-cs"/>
                <a:sym typeface="Arial"/>
              </a:rPr>
              <a:t>We perceive situations according to our own personal needs, values, expectations, past experience, and training. That is why a person’s individual mood, attitude, and self-image all factor in heavily to what they see as indisputable certainties. </a:t>
            </a:r>
          </a:p>
          <a:p>
            <a:endParaRPr lang="en-US" b="1" dirty="0"/>
          </a:p>
        </p:txBody>
      </p:sp>
    </p:spTree>
    <p:extLst>
      <p:ext uri="{BB962C8B-B14F-4D97-AF65-F5344CB8AC3E}">
        <p14:creationId xmlns:p14="http://schemas.microsoft.com/office/powerpoint/2010/main" val="2694006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29.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5A004F-6261-DD47-88B3-4174D31C0E8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5651" t="8088" r="10526" b="8088"/>
          <a:stretch/>
        </p:blipFill>
        <p:spPr>
          <a:xfrm>
            <a:off x="0" y="1"/>
            <a:ext cx="12192000" cy="6858000"/>
          </a:xfrm>
          <a:prstGeom prst="rect">
            <a:avLst/>
          </a:prstGeom>
        </p:spPr>
      </p:pic>
      <p:pic>
        <p:nvPicPr>
          <p:cNvPr id="3" name="Picture 2">
            <a:extLst>
              <a:ext uri="{FF2B5EF4-FFF2-40B4-BE49-F238E27FC236}">
                <a16:creationId xmlns:a16="http://schemas.microsoft.com/office/drawing/2014/main" id="{791B6BE9-7FD6-2F40-B0D4-47D9959B4DE9}"/>
              </a:ext>
            </a:extLst>
          </p:cNvPr>
          <p:cNvPicPr>
            <a:picLocks noChangeAspect="1"/>
          </p:cNvPicPr>
          <p:nvPr userDrawn="1"/>
        </p:nvPicPr>
        <p:blipFill>
          <a:blip r:embed="rId3"/>
          <a:stretch>
            <a:fillRect/>
          </a:stretch>
        </p:blipFill>
        <p:spPr>
          <a:xfrm>
            <a:off x="0" y="4770408"/>
            <a:ext cx="12192000" cy="2111599"/>
          </a:xfrm>
          <a:prstGeom prst="rect">
            <a:avLst/>
          </a:prstGeom>
        </p:spPr>
      </p:pic>
      <p:pic>
        <p:nvPicPr>
          <p:cNvPr id="11" name="Picture 10">
            <a:extLst>
              <a:ext uri="{FF2B5EF4-FFF2-40B4-BE49-F238E27FC236}">
                <a16:creationId xmlns:a16="http://schemas.microsoft.com/office/drawing/2014/main" id="{6DE83708-D296-2C47-AB6B-8AD2D814A37D}"/>
              </a:ext>
            </a:extLst>
          </p:cNvPr>
          <p:cNvPicPr>
            <a:picLocks noChangeAspect="1"/>
          </p:cNvPicPr>
          <p:nvPr userDrawn="1"/>
        </p:nvPicPr>
        <p:blipFill rotWithShape="1">
          <a:blip r:embed="rId4"/>
          <a:srcRect l="-3352" t="48579" r="40768" b="-8985"/>
          <a:stretch/>
        </p:blipFill>
        <p:spPr>
          <a:xfrm flipH="1">
            <a:off x="-1" y="1092"/>
            <a:ext cx="5864493" cy="3089349"/>
          </a:xfrm>
          <a:prstGeom prst="rect">
            <a:avLst/>
          </a:prstGeom>
          <a:noFill/>
        </p:spPr>
      </p:pic>
      <p:pic>
        <p:nvPicPr>
          <p:cNvPr id="13" name="Google Shape;332;p40">
            <a:extLst>
              <a:ext uri="{FF2B5EF4-FFF2-40B4-BE49-F238E27FC236}">
                <a16:creationId xmlns:a16="http://schemas.microsoft.com/office/drawing/2014/main" id="{721CF67F-1141-EE48-823C-A72CF3E14E00}"/>
              </a:ext>
            </a:extLst>
          </p:cNvPr>
          <p:cNvPicPr preferRelativeResize="0"/>
          <p:nvPr userDrawn="1"/>
        </p:nvPicPr>
        <p:blipFill>
          <a:blip r:embed="rId5"/>
          <a:stretch>
            <a:fillRect/>
          </a:stretch>
        </p:blipFill>
        <p:spPr>
          <a:xfrm>
            <a:off x="454370" y="325335"/>
            <a:ext cx="3094097" cy="1691439"/>
          </a:xfrm>
          <a:prstGeom prst="rect">
            <a:avLst/>
          </a:prstGeom>
          <a:noFill/>
          <a:ln>
            <a:noFill/>
          </a:ln>
        </p:spPr>
      </p:pic>
      <p:sp>
        <p:nvSpPr>
          <p:cNvPr id="17" name="Text Placeholder 3">
            <a:extLst>
              <a:ext uri="{FF2B5EF4-FFF2-40B4-BE49-F238E27FC236}">
                <a16:creationId xmlns:a16="http://schemas.microsoft.com/office/drawing/2014/main" id="{CEE380BA-FBF8-D444-B9D5-387FF519D1C8}"/>
              </a:ext>
            </a:extLst>
          </p:cNvPr>
          <p:cNvSpPr>
            <a:spLocks noGrp="1"/>
          </p:cNvSpPr>
          <p:nvPr>
            <p:ph type="body" sz="quarter" idx="10" hasCustomPrompt="1"/>
          </p:nvPr>
        </p:nvSpPr>
        <p:spPr>
          <a:xfrm>
            <a:off x="454371" y="6076940"/>
            <a:ext cx="7998471" cy="369924"/>
          </a:xfrm>
          <a:prstGeom prst="rect">
            <a:avLst/>
          </a:prstGeom>
        </p:spPr>
        <p:txBody>
          <a:bodyPr/>
          <a:lstStyle>
            <a:lvl1pPr marL="0" indent="0">
              <a:buNone/>
              <a:defRPr sz="2800" b="1" i="0">
                <a:solidFill>
                  <a:schemeClr val="bg1"/>
                </a:solidFill>
                <a:latin typeface="Mr Eaves XL Mod OT Heavy" panose="020B0603060502020204" pitchFamily="34" charset="77"/>
              </a:defRPr>
            </a:lvl1pPr>
          </a:lstStyle>
          <a:p>
            <a:pPr lvl="0"/>
            <a:r>
              <a:rPr lang="en-US"/>
              <a:t>HEADER</a:t>
            </a:r>
          </a:p>
        </p:txBody>
      </p:sp>
      <p:sp>
        <p:nvSpPr>
          <p:cNvPr id="18" name="Text Placeholder 3">
            <a:extLst>
              <a:ext uri="{FF2B5EF4-FFF2-40B4-BE49-F238E27FC236}">
                <a16:creationId xmlns:a16="http://schemas.microsoft.com/office/drawing/2014/main" id="{3675E0EB-5DCA-8E49-A31E-F57D96D2828C}"/>
              </a:ext>
            </a:extLst>
          </p:cNvPr>
          <p:cNvSpPr>
            <a:spLocks noGrp="1"/>
          </p:cNvSpPr>
          <p:nvPr>
            <p:ph type="body" sz="quarter" idx="11" hasCustomPrompt="1"/>
          </p:nvPr>
        </p:nvSpPr>
        <p:spPr>
          <a:xfrm>
            <a:off x="454370" y="6446865"/>
            <a:ext cx="7998471" cy="318334"/>
          </a:xfrm>
          <a:prstGeom prst="rect">
            <a:avLst/>
          </a:prstGeom>
        </p:spPr>
        <p:txBody>
          <a:bodyPr/>
          <a:lstStyle>
            <a:lvl1pPr marL="0" indent="0">
              <a:buNone/>
              <a:defRPr sz="2000" b="1" i="1">
                <a:solidFill>
                  <a:schemeClr val="bg1"/>
                </a:solidFill>
                <a:latin typeface="MrEavesXLModOT" panose="020B0603060502020204" pitchFamily="34" charset="77"/>
              </a:defRPr>
            </a:lvl1pPr>
          </a:lstStyle>
          <a:p>
            <a:pPr lvl="0"/>
            <a:r>
              <a:rPr lang="en-US"/>
              <a:t>SUB HEADLINE</a:t>
            </a:r>
          </a:p>
        </p:txBody>
      </p:sp>
    </p:spTree>
    <p:extLst>
      <p:ext uri="{BB962C8B-B14F-4D97-AF65-F5344CB8AC3E}">
        <p14:creationId xmlns:p14="http://schemas.microsoft.com/office/powerpoint/2010/main" val="528032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5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rgbClr val="26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33C"/>
              </a:solidFill>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bg1"/>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cxnSp>
        <p:nvCxnSpPr>
          <p:cNvPr id="7" name="Google Shape;89;p16">
            <a:extLst>
              <a:ext uri="{FF2B5EF4-FFF2-40B4-BE49-F238E27FC236}">
                <a16:creationId xmlns:a16="http://schemas.microsoft.com/office/drawing/2014/main" id="{9827B20E-744C-E841-BA80-3B5A1EF6D452}"/>
              </a:ext>
            </a:extLst>
          </p:cNvPr>
          <p:cNvCxnSpPr/>
          <p:nvPr userDrawn="1"/>
        </p:nvCxnSpPr>
        <p:spPr>
          <a:xfrm>
            <a:off x="5787616" y="3953047"/>
            <a:ext cx="653100" cy="0"/>
          </a:xfrm>
          <a:prstGeom prst="straightConnector1">
            <a:avLst/>
          </a:prstGeom>
          <a:noFill/>
          <a:ln w="9525" cap="flat" cmpd="sng">
            <a:solidFill>
              <a:srgbClr val="FFFFFF"/>
            </a:solidFill>
            <a:prstDash val="solid"/>
            <a:round/>
            <a:headEnd type="none" w="med" len="med"/>
            <a:tailEnd type="none" w="med" len="med"/>
          </a:ln>
        </p:spPr>
      </p:cxn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8DC6A163-6D40-2B44-B874-393176672C0B}"/>
              </a:ext>
            </a:extLst>
          </p:cNvPr>
          <p:cNvPicPr>
            <a:picLocks noChangeAspect="1"/>
          </p:cNvPicPr>
          <p:nvPr userDrawn="1"/>
        </p:nvPicPr>
        <p:blipFill>
          <a:blip r:embed="rId2"/>
          <a:stretch>
            <a:fillRect/>
          </a:stretch>
        </p:blipFill>
        <p:spPr>
          <a:xfrm>
            <a:off x="4959777" y="5202415"/>
            <a:ext cx="2272447" cy="1242271"/>
          </a:xfrm>
          <a:prstGeom prst="rect">
            <a:avLst/>
          </a:prstGeom>
        </p:spPr>
      </p:pic>
    </p:spTree>
    <p:extLst>
      <p:ext uri="{BB962C8B-B14F-4D97-AF65-F5344CB8AC3E}">
        <p14:creationId xmlns:p14="http://schemas.microsoft.com/office/powerpoint/2010/main" val="3400295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4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rgbClr val="26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33C"/>
              </a:solidFill>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bg1"/>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D091E50B-CC9C-C44B-91D7-68252B4170C4}"/>
              </a:ext>
            </a:extLst>
          </p:cNvPr>
          <p:cNvPicPr>
            <a:picLocks noChangeAspect="1"/>
          </p:cNvPicPr>
          <p:nvPr userDrawn="1"/>
        </p:nvPicPr>
        <p:blipFill>
          <a:blip r:embed="rId2"/>
          <a:stretch>
            <a:fillRect/>
          </a:stretch>
        </p:blipFill>
        <p:spPr>
          <a:xfrm>
            <a:off x="4959777" y="5202415"/>
            <a:ext cx="2272447" cy="1242271"/>
          </a:xfrm>
          <a:prstGeom prst="rect">
            <a:avLst/>
          </a:prstGeom>
        </p:spPr>
      </p:pic>
    </p:spTree>
    <p:extLst>
      <p:ext uri="{BB962C8B-B14F-4D97-AF65-F5344CB8AC3E}">
        <p14:creationId xmlns:p14="http://schemas.microsoft.com/office/powerpoint/2010/main" val="16268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tivity Slide">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rgbClr val="26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33C"/>
              </a:solidFill>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51987"/>
            <a:ext cx="10515600" cy="856573"/>
          </a:xfrm>
          <a:prstGeom prst="rect">
            <a:avLst/>
          </a:prstGeom>
        </p:spPr>
        <p:txBody>
          <a:bodyPr/>
          <a:lstStyle>
            <a:lvl1pPr algn="ctr">
              <a:defRPr sz="6000" b="1" i="0">
                <a:solidFill>
                  <a:schemeClr val="bg1"/>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dirty="0"/>
              <a:t>CHAPTER</a:t>
            </a:r>
          </a:p>
        </p:txBody>
      </p: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8" name="Title 1">
            <a:extLst>
              <a:ext uri="{FF2B5EF4-FFF2-40B4-BE49-F238E27FC236}">
                <a16:creationId xmlns:a16="http://schemas.microsoft.com/office/drawing/2014/main" id="{F73291C0-86C4-4A27-9B42-4C4E5882C7DB}"/>
              </a:ext>
            </a:extLst>
          </p:cNvPr>
          <p:cNvSpPr txBox="1">
            <a:spLocks/>
          </p:cNvSpPr>
          <p:nvPr userDrawn="1"/>
        </p:nvSpPr>
        <p:spPr>
          <a:xfrm>
            <a:off x="838200" y="1208560"/>
            <a:ext cx="10515600" cy="856573"/>
          </a:xfrm>
          <a:prstGeom prst="rect">
            <a:avLst/>
          </a:prstGeom>
        </p:spPr>
        <p:txBody>
          <a:bodyPr/>
          <a:lstStyle>
            <a:lvl1pPr algn="ctr" defTabSz="914400" rtl="0" eaLnBrk="1" latinLnBrk="0" hangingPunct="1">
              <a:lnSpc>
                <a:spcPct val="90000"/>
              </a:lnSpc>
              <a:spcBef>
                <a:spcPct val="0"/>
              </a:spcBef>
              <a:buNone/>
              <a:defRPr sz="6000" b="1" i="0" kern="1200" baseline="0">
                <a:solidFill>
                  <a:schemeClr val="bg1"/>
                </a:solidFill>
                <a:latin typeface="Mr Eaves XL Mod OT Ultra" panose="020B0603060502020204" pitchFamily="34" charset="77"/>
                <a:ea typeface="Open Sans" panose="020B0606030504020204" pitchFamily="34" charset="0"/>
                <a:cs typeface="Open Sans" panose="020B0606030504020204" pitchFamily="34" charset="0"/>
              </a:defRPr>
            </a:lvl1pPr>
          </a:lstStyle>
          <a:p>
            <a:endParaRPr lang="en-US" sz="4000" b="0" i="1" dirty="0">
              <a:solidFill>
                <a:schemeClr val="bg2"/>
              </a:solidFill>
            </a:endParaRPr>
          </a:p>
        </p:txBody>
      </p:sp>
      <p:sp>
        <p:nvSpPr>
          <p:cNvPr id="4" name="Text Placeholder 3">
            <a:extLst>
              <a:ext uri="{FF2B5EF4-FFF2-40B4-BE49-F238E27FC236}">
                <a16:creationId xmlns:a16="http://schemas.microsoft.com/office/drawing/2014/main" id="{46D4736E-EC0C-4383-B08A-47E09C2FA58A}"/>
              </a:ext>
            </a:extLst>
          </p:cNvPr>
          <p:cNvSpPr>
            <a:spLocks noGrp="1"/>
          </p:cNvSpPr>
          <p:nvPr>
            <p:ph type="body" sz="quarter" idx="10"/>
          </p:nvPr>
        </p:nvSpPr>
        <p:spPr>
          <a:xfrm>
            <a:off x="927100" y="2065133"/>
            <a:ext cx="10515600" cy="4221367"/>
          </a:xfrm>
          <a:prstGeom prst="rect">
            <a:avLst/>
          </a:prstGeom>
        </p:spPr>
        <p:txBody>
          <a:bodyPr/>
          <a:lstStyle>
            <a:lvl1pPr>
              <a:defRPr>
                <a:solidFill>
                  <a:schemeClr val="bg1"/>
                </a:solidFill>
                <a:latin typeface="Mr Eaves XL Mod OT Ultra" panose="020B0604020202020204" charset="0"/>
                <a:cs typeface="Mr Eaves XL Mod OT Ultra" panose="020B0604020202020204" charset="0"/>
              </a:defRPr>
            </a:lvl1pPr>
            <a:lvl2pPr>
              <a:defRPr>
                <a:solidFill>
                  <a:schemeClr val="bg1"/>
                </a:solidFill>
                <a:latin typeface="Mr Eaves XL Mod OT Ultra" panose="020B0604020202020204" charset="0"/>
                <a:cs typeface="Mr Eaves XL Mod OT Ultra" panose="020B0604020202020204" charset="0"/>
              </a:defRPr>
            </a:lvl2pPr>
            <a:lvl3pPr>
              <a:defRPr>
                <a:solidFill>
                  <a:schemeClr val="bg1"/>
                </a:solidFill>
                <a:latin typeface="Mr Eaves XL Mod OT Ultra" panose="020B0604020202020204" charset="0"/>
                <a:cs typeface="Mr Eaves XL Mod OT Ultra" panose="020B0604020202020204" charset="0"/>
              </a:defRPr>
            </a:lvl3pPr>
            <a:lvl4pPr>
              <a:defRPr>
                <a:solidFill>
                  <a:schemeClr val="bg1"/>
                </a:solidFill>
                <a:latin typeface="Mr Eaves XL Mod OT Ultra" panose="020B0604020202020204" charset="0"/>
                <a:cs typeface="Mr Eaves XL Mod OT Ultra" panose="020B0604020202020204" charset="0"/>
              </a:defRPr>
            </a:lvl4pPr>
            <a:lvl5pPr>
              <a:defRPr>
                <a:solidFill>
                  <a:schemeClr val="bg1"/>
                </a:solidFill>
                <a:latin typeface="Mr Eaves XL Mod OT Ultra" panose="020B0604020202020204" charset="0"/>
                <a:cs typeface="Mr Eaves XL Mod OT Ultra" panose="020B060402020202020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E38351D4-8336-4E95-AF5E-7D8D968631EC}"/>
              </a:ext>
            </a:extLst>
          </p:cNvPr>
          <p:cNvSpPr>
            <a:spLocks noGrp="1"/>
          </p:cNvSpPr>
          <p:nvPr>
            <p:ph type="body" sz="quarter" idx="11"/>
          </p:nvPr>
        </p:nvSpPr>
        <p:spPr>
          <a:xfrm>
            <a:off x="838200" y="1208088"/>
            <a:ext cx="10515600" cy="601662"/>
          </a:xfrm>
          <a:prstGeom prst="rect">
            <a:avLst/>
          </a:prstGeom>
        </p:spPr>
        <p:txBody>
          <a:bodyPr/>
          <a:lstStyle>
            <a:lvl1pPr algn="ctr">
              <a:buNone/>
              <a:defRPr b="1" i="1">
                <a:solidFill>
                  <a:schemeClr val="bg2"/>
                </a:solidFill>
              </a:defRPr>
            </a:lvl1pPr>
            <a:lvl2pPr algn="ctr">
              <a:buNone/>
              <a:defRPr i="1">
                <a:solidFill>
                  <a:schemeClr val="bg2"/>
                </a:solidFill>
              </a:defRPr>
            </a:lvl2pPr>
            <a:lvl3pPr algn="ctr">
              <a:buNone/>
              <a:defRPr i="1">
                <a:solidFill>
                  <a:schemeClr val="bg2"/>
                </a:solidFill>
              </a:defRPr>
            </a:lvl3pPr>
            <a:lvl4pPr algn="ctr">
              <a:buNone/>
              <a:defRPr i="1">
                <a:solidFill>
                  <a:schemeClr val="bg2"/>
                </a:solidFill>
              </a:defRPr>
            </a:lvl4pPr>
            <a:lvl5pPr algn="ctr">
              <a:buNone/>
              <a:defRPr i="1">
                <a:solidFill>
                  <a:schemeClr val="bg2"/>
                </a:solidFill>
              </a:defRPr>
            </a:lvl5pPr>
          </a:lstStyle>
          <a:p>
            <a:pPr lvl="0"/>
            <a:r>
              <a:rPr lang="en-US" dirty="0"/>
              <a:t>Click to edit Master text styles</a:t>
            </a:r>
          </a:p>
        </p:txBody>
      </p:sp>
      <p:pic>
        <p:nvPicPr>
          <p:cNvPr id="10" name="Picture 9">
            <a:extLst>
              <a:ext uri="{FF2B5EF4-FFF2-40B4-BE49-F238E27FC236}">
                <a16:creationId xmlns:a16="http://schemas.microsoft.com/office/drawing/2014/main" id="{425B5732-CF12-BD4A-BDAE-D526CB3F964A}"/>
              </a:ext>
            </a:extLst>
          </p:cNvPr>
          <p:cNvPicPr>
            <a:picLocks noChangeAspect="1"/>
          </p:cNvPicPr>
          <p:nvPr userDrawn="1"/>
        </p:nvPicPr>
        <p:blipFill>
          <a:blip r:embed="rId2"/>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372381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7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rgbClr val="70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33C"/>
              </a:solidFill>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bg1"/>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cxnSp>
        <p:nvCxnSpPr>
          <p:cNvPr id="7" name="Google Shape;89;p16">
            <a:extLst>
              <a:ext uri="{FF2B5EF4-FFF2-40B4-BE49-F238E27FC236}">
                <a16:creationId xmlns:a16="http://schemas.microsoft.com/office/drawing/2014/main" id="{9827B20E-744C-E841-BA80-3B5A1EF6D452}"/>
              </a:ext>
            </a:extLst>
          </p:cNvPr>
          <p:cNvCxnSpPr/>
          <p:nvPr userDrawn="1"/>
        </p:nvCxnSpPr>
        <p:spPr>
          <a:xfrm>
            <a:off x="5787616" y="3953047"/>
            <a:ext cx="653100" cy="0"/>
          </a:xfrm>
          <a:prstGeom prst="straightConnector1">
            <a:avLst/>
          </a:prstGeom>
          <a:noFill/>
          <a:ln w="9525" cap="flat" cmpd="sng">
            <a:solidFill>
              <a:srgbClr val="FFFFFF"/>
            </a:solidFill>
            <a:prstDash val="solid"/>
            <a:round/>
            <a:headEnd type="none" w="med" len="med"/>
            <a:tailEnd type="none" w="med" len="med"/>
          </a:ln>
        </p:spPr>
      </p:cxn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8554623-1EED-544D-BA54-EF52F6EF5D05}"/>
              </a:ext>
            </a:extLst>
          </p:cNvPr>
          <p:cNvPicPr>
            <a:picLocks noChangeAspect="1"/>
          </p:cNvPicPr>
          <p:nvPr userDrawn="1"/>
        </p:nvPicPr>
        <p:blipFill>
          <a:blip r:embed="rId2"/>
          <a:stretch>
            <a:fillRect/>
          </a:stretch>
        </p:blipFill>
        <p:spPr>
          <a:xfrm>
            <a:off x="4959777" y="5202415"/>
            <a:ext cx="2272447" cy="1242271"/>
          </a:xfrm>
          <a:prstGeom prst="rect">
            <a:avLst/>
          </a:prstGeom>
        </p:spPr>
      </p:pic>
    </p:spTree>
    <p:extLst>
      <p:ext uri="{BB962C8B-B14F-4D97-AF65-F5344CB8AC3E}">
        <p14:creationId xmlns:p14="http://schemas.microsoft.com/office/powerpoint/2010/main" val="359743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8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33C"/>
              </a:solidFill>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rgbClr val="263544"/>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dirty="0"/>
              <a:t>CHAPTER</a:t>
            </a:r>
          </a:p>
        </p:txBody>
      </p:sp>
      <p:cxnSp>
        <p:nvCxnSpPr>
          <p:cNvPr id="7" name="Google Shape;89;p16">
            <a:extLst>
              <a:ext uri="{FF2B5EF4-FFF2-40B4-BE49-F238E27FC236}">
                <a16:creationId xmlns:a16="http://schemas.microsoft.com/office/drawing/2014/main" id="{9827B20E-744C-E841-BA80-3B5A1EF6D452}"/>
              </a:ext>
            </a:extLst>
          </p:cNvPr>
          <p:cNvCxnSpPr/>
          <p:nvPr userDrawn="1"/>
        </p:nvCxnSpPr>
        <p:spPr>
          <a:xfrm>
            <a:off x="5787616" y="3953047"/>
            <a:ext cx="653100" cy="0"/>
          </a:xfrm>
          <a:prstGeom prst="straightConnector1">
            <a:avLst/>
          </a:prstGeom>
          <a:noFill/>
          <a:ln w="9525" cap="flat" cmpd="sng">
            <a:solidFill>
              <a:srgbClr val="FFFFFF"/>
            </a:solidFill>
            <a:prstDash val="solid"/>
            <a:round/>
            <a:headEnd type="none" w="med" len="med"/>
            <a:tailEnd type="none" w="med" len="med"/>
          </a:ln>
        </p:spPr>
      </p:cxn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356EA3D6-88F2-A941-A825-D4E887897702}"/>
              </a:ext>
            </a:extLst>
          </p:cNvPr>
          <p:cNvPicPr>
            <a:picLocks noChangeAspect="1"/>
          </p:cNvPicPr>
          <p:nvPr userDrawn="1"/>
        </p:nvPicPr>
        <p:blipFill>
          <a:blip r:embed="rId2"/>
          <a:stretch>
            <a:fillRect/>
          </a:stretch>
        </p:blipFill>
        <p:spPr>
          <a:xfrm>
            <a:off x="4959777" y="5202415"/>
            <a:ext cx="2272447" cy="1242271"/>
          </a:xfrm>
          <a:prstGeom prst="rect">
            <a:avLst/>
          </a:prstGeom>
        </p:spPr>
      </p:pic>
    </p:spTree>
    <p:extLst>
      <p:ext uri="{BB962C8B-B14F-4D97-AF65-F5344CB8AC3E}">
        <p14:creationId xmlns:p14="http://schemas.microsoft.com/office/powerpoint/2010/main" val="218192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9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rgbClr val="BBD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BD1CD"/>
              </a:solidFill>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accent5"/>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cxnSp>
        <p:nvCxnSpPr>
          <p:cNvPr id="7" name="Google Shape;89;p16">
            <a:extLst>
              <a:ext uri="{FF2B5EF4-FFF2-40B4-BE49-F238E27FC236}">
                <a16:creationId xmlns:a16="http://schemas.microsoft.com/office/drawing/2014/main" id="{9827B20E-744C-E841-BA80-3B5A1EF6D452}"/>
              </a:ext>
            </a:extLst>
          </p:cNvPr>
          <p:cNvCxnSpPr/>
          <p:nvPr userDrawn="1"/>
        </p:nvCxnSpPr>
        <p:spPr>
          <a:xfrm>
            <a:off x="5787616" y="3953047"/>
            <a:ext cx="653100" cy="0"/>
          </a:xfrm>
          <a:prstGeom prst="straightConnector1">
            <a:avLst/>
          </a:prstGeom>
          <a:noFill/>
          <a:ln w="9525" cap="flat" cmpd="sng">
            <a:solidFill>
              <a:schemeClr val="accent5"/>
            </a:solidFill>
            <a:prstDash val="solid"/>
            <a:round/>
            <a:headEnd type="none" w="med" len="med"/>
            <a:tailEnd type="none" w="med" len="med"/>
          </a:ln>
        </p:spPr>
      </p:cxn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D76D537E-FDB8-BD45-AB37-97D55FB99AC1}"/>
              </a:ext>
            </a:extLst>
          </p:cNvPr>
          <p:cNvPicPr>
            <a:picLocks noChangeAspect="1"/>
          </p:cNvPicPr>
          <p:nvPr userDrawn="1"/>
        </p:nvPicPr>
        <p:blipFill>
          <a:blip r:embed="rId2"/>
          <a:stretch>
            <a:fillRect/>
          </a:stretch>
        </p:blipFill>
        <p:spPr>
          <a:xfrm>
            <a:off x="4959777" y="5202415"/>
            <a:ext cx="2272447" cy="1242271"/>
          </a:xfrm>
          <a:prstGeom prst="rect">
            <a:avLst/>
          </a:prstGeom>
        </p:spPr>
      </p:pic>
    </p:spTree>
    <p:extLst>
      <p:ext uri="{BB962C8B-B14F-4D97-AF65-F5344CB8AC3E}">
        <p14:creationId xmlns:p14="http://schemas.microsoft.com/office/powerpoint/2010/main" val="1255166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3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rgbClr val="BBD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BD1CD"/>
              </a:solidFill>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accent5"/>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768F9CFD-15BA-0746-809D-04A8337F2CC7}"/>
              </a:ext>
            </a:extLst>
          </p:cNvPr>
          <p:cNvPicPr>
            <a:picLocks noChangeAspect="1"/>
          </p:cNvPicPr>
          <p:nvPr userDrawn="1"/>
        </p:nvPicPr>
        <p:blipFill>
          <a:blip r:embed="rId2"/>
          <a:stretch>
            <a:fillRect/>
          </a:stretch>
        </p:blipFill>
        <p:spPr>
          <a:xfrm>
            <a:off x="4959777" y="5202415"/>
            <a:ext cx="2272447" cy="1242271"/>
          </a:xfrm>
          <a:prstGeom prst="rect">
            <a:avLst/>
          </a:prstGeom>
        </p:spPr>
      </p:pic>
    </p:spTree>
    <p:extLst>
      <p:ext uri="{BB962C8B-B14F-4D97-AF65-F5344CB8AC3E}">
        <p14:creationId xmlns:p14="http://schemas.microsoft.com/office/powerpoint/2010/main" val="2812203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1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accent5"/>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cxnSp>
        <p:nvCxnSpPr>
          <p:cNvPr id="7" name="Google Shape;89;p16">
            <a:extLst>
              <a:ext uri="{FF2B5EF4-FFF2-40B4-BE49-F238E27FC236}">
                <a16:creationId xmlns:a16="http://schemas.microsoft.com/office/drawing/2014/main" id="{9827B20E-744C-E841-BA80-3B5A1EF6D452}"/>
              </a:ext>
            </a:extLst>
          </p:cNvPr>
          <p:cNvCxnSpPr/>
          <p:nvPr userDrawn="1"/>
        </p:nvCxnSpPr>
        <p:spPr>
          <a:xfrm>
            <a:off x="5787616" y="3953047"/>
            <a:ext cx="653100" cy="0"/>
          </a:xfrm>
          <a:prstGeom prst="straightConnector1">
            <a:avLst/>
          </a:prstGeom>
          <a:noFill/>
          <a:ln w="9525" cap="flat" cmpd="sng">
            <a:solidFill>
              <a:schemeClr val="accent5"/>
            </a:solidFill>
            <a:prstDash val="solid"/>
            <a:round/>
            <a:headEnd type="none" w="med" len="med"/>
            <a:tailEnd type="none" w="med" len="med"/>
          </a:ln>
        </p:spPr>
      </p:cxn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882952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BD1CD"/>
              </a:solidFill>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accent5"/>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cxnSp>
        <p:nvCxnSpPr>
          <p:cNvPr id="7" name="Google Shape;89;p16">
            <a:extLst>
              <a:ext uri="{FF2B5EF4-FFF2-40B4-BE49-F238E27FC236}">
                <a16:creationId xmlns:a16="http://schemas.microsoft.com/office/drawing/2014/main" id="{9827B20E-744C-E841-BA80-3B5A1EF6D452}"/>
              </a:ext>
            </a:extLst>
          </p:cNvPr>
          <p:cNvCxnSpPr/>
          <p:nvPr userDrawn="1"/>
        </p:nvCxnSpPr>
        <p:spPr>
          <a:xfrm>
            <a:off x="5787616" y="3953047"/>
            <a:ext cx="653100" cy="0"/>
          </a:xfrm>
          <a:prstGeom prst="straightConnector1">
            <a:avLst/>
          </a:prstGeom>
          <a:noFill/>
          <a:ln w="9525" cap="flat" cmpd="sng">
            <a:solidFill>
              <a:schemeClr val="accent5"/>
            </a:solidFill>
            <a:prstDash val="solid"/>
            <a:round/>
            <a:headEnd type="none" w="med" len="med"/>
            <a:tailEnd type="none" w="med" len="med"/>
          </a:ln>
        </p:spPr>
      </p:cxn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E85131C6-E9A4-AB4F-A2C8-C2C32ED30433}"/>
              </a:ext>
            </a:extLst>
          </p:cNvPr>
          <p:cNvPicPr>
            <a:picLocks noChangeAspect="1"/>
          </p:cNvPicPr>
          <p:nvPr userDrawn="1"/>
        </p:nvPicPr>
        <p:blipFill>
          <a:blip r:embed="rId2"/>
          <a:stretch>
            <a:fillRect/>
          </a:stretch>
        </p:blipFill>
        <p:spPr>
          <a:xfrm>
            <a:off x="4959777" y="5202415"/>
            <a:ext cx="2272447" cy="1242271"/>
          </a:xfrm>
          <a:prstGeom prst="rect">
            <a:avLst/>
          </a:prstGeom>
        </p:spPr>
      </p:pic>
    </p:spTree>
    <p:extLst>
      <p:ext uri="{BB962C8B-B14F-4D97-AF65-F5344CB8AC3E}">
        <p14:creationId xmlns:p14="http://schemas.microsoft.com/office/powerpoint/2010/main" val="938355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4DB3E0-7FA7-4F49-828A-47AEE5B2B5D1}"/>
              </a:ext>
            </a:extLst>
          </p:cNvPr>
          <p:cNvSpPr/>
          <p:nvPr userDrawn="1"/>
        </p:nvSpPr>
        <p:spPr>
          <a:xfrm>
            <a:off x="0" y="0"/>
            <a:ext cx="4924926" cy="6864873"/>
          </a:xfrm>
          <a:prstGeom prst="rect">
            <a:avLst/>
          </a:prstGeom>
          <a:solidFill>
            <a:schemeClr val="accent5">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C25EC88-8EF0-4C47-9C3C-38B42D7B1A4C}"/>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7" name="Title 1">
            <a:extLst>
              <a:ext uri="{FF2B5EF4-FFF2-40B4-BE49-F238E27FC236}">
                <a16:creationId xmlns:a16="http://schemas.microsoft.com/office/drawing/2014/main" id="{6B71A2B9-587D-9B43-AF6B-A4EB3A39A867}"/>
              </a:ext>
            </a:extLst>
          </p:cNvPr>
          <p:cNvSpPr>
            <a:spLocks noGrp="1"/>
          </p:cNvSpPr>
          <p:nvPr>
            <p:ph type="title" hasCustomPrompt="1"/>
          </p:nvPr>
        </p:nvSpPr>
        <p:spPr>
          <a:xfrm>
            <a:off x="309229" y="2874676"/>
            <a:ext cx="4170621" cy="620158"/>
          </a:xfrm>
          <a:prstGeom prst="rect">
            <a:avLst/>
          </a:prstGeom>
        </p:spPr>
        <p:txBody>
          <a:bodyPr/>
          <a:lstStyle>
            <a:lvl1pPr>
              <a:defRPr sz="5400" b="1" i="0">
                <a:solidFill>
                  <a:schemeClr val="bg1"/>
                </a:solidFill>
                <a:latin typeface="Mr Eaves XL Mod OT Ultra" panose="020B0603060502020204" pitchFamily="34" charset="77"/>
              </a:defRPr>
            </a:lvl1pPr>
          </a:lstStyle>
          <a:p>
            <a:r>
              <a:rPr lang="en-US"/>
              <a:t>Title</a:t>
            </a:r>
          </a:p>
        </p:txBody>
      </p:sp>
      <p:sp>
        <p:nvSpPr>
          <p:cNvPr id="11" name="Text Placeholder 7">
            <a:extLst>
              <a:ext uri="{FF2B5EF4-FFF2-40B4-BE49-F238E27FC236}">
                <a16:creationId xmlns:a16="http://schemas.microsoft.com/office/drawing/2014/main" id="{CF098F6A-540A-9F41-86EC-696A4D1BAE70}"/>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03FBDB3-0283-864E-B320-EC8D23EBE04E}"/>
              </a:ext>
            </a:extLst>
          </p:cNvPr>
          <p:cNvPicPr>
            <a:picLocks noChangeAspect="1"/>
          </p:cNvPicPr>
          <p:nvPr userDrawn="1"/>
        </p:nvPicPr>
        <p:blipFill rotWithShape="1">
          <a:blip r:embed="rId2"/>
          <a:srcRect l="-9379" t="18664" r="70950" b="8644"/>
          <a:stretch/>
        </p:blipFill>
        <p:spPr>
          <a:xfrm>
            <a:off x="4364681" y="0"/>
            <a:ext cx="710556" cy="6864873"/>
          </a:xfrm>
          <a:prstGeom prst="rect">
            <a:avLst/>
          </a:prstGeom>
        </p:spPr>
      </p:pic>
      <p:pic>
        <p:nvPicPr>
          <p:cNvPr id="8" name="Picture 7">
            <a:extLst>
              <a:ext uri="{FF2B5EF4-FFF2-40B4-BE49-F238E27FC236}">
                <a16:creationId xmlns:a16="http://schemas.microsoft.com/office/drawing/2014/main" id="{B2AA739A-CCD5-CC41-97E1-A83483511EA6}"/>
              </a:ext>
            </a:extLst>
          </p:cNvPr>
          <p:cNvPicPr>
            <a:picLocks noChangeAspect="1"/>
          </p:cNvPicPr>
          <p:nvPr userDrawn="1"/>
        </p:nvPicPr>
        <p:blipFill>
          <a:blip r:embed="rId3"/>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3541002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9351B2A9-1489-F240-B70D-986E0D802B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4066" t="24683" r="7836" b="8310"/>
          <a:stretch/>
        </p:blipFill>
        <p:spPr>
          <a:xfrm>
            <a:off x="-1" y="0"/>
            <a:ext cx="12193968" cy="6765200"/>
          </a:xfrm>
          <a:prstGeom prst="rect">
            <a:avLst/>
          </a:prstGeom>
        </p:spPr>
      </p:pic>
      <p:pic>
        <p:nvPicPr>
          <p:cNvPr id="3" name="Picture 2">
            <a:extLst>
              <a:ext uri="{FF2B5EF4-FFF2-40B4-BE49-F238E27FC236}">
                <a16:creationId xmlns:a16="http://schemas.microsoft.com/office/drawing/2014/main" id="{791B6BE9-7FD6-2F40-B0D4-47D9959B4DE9}"/>
              </a:ext>
            </a:extLst>
          </p:cNvPr>
          <p:cNvPicPr>
            <a:picLocks noChangeAspect="1"/>
          </p:cNvPicPr>
          <p:nvPr userDrawn="1"/>
        </p:nvPicPr>
        <p:blipFill>
          <a:blip r:embed="rId3"/>
          <a:stretch>
            <a:fillRect/>
          </a:stretch>
        </p:blipFill>
        <p:spPr>
          <a:xfrm>
            <a:off x="0" y="4770408"/>
            <a:ext cx="12192000" cy="2111599"/>
          </a:xfrm>
          <a:prstGeom prst="rect">
            <a:avLst/>
          </a:prstGeom>
        </p:spPr>
      </p:pic>
      <p:pic>
        <p:nvPicPr>
          <p:cNvPr id="11" name="Picture 10">
            <a:extLst>
              <a:ext uri="{FF2B5EF4-FFF2-40B4-BE49-F238E27FC236}">
                <a16:creationId xmlns:a16="http://schemas.microsoft.com/office/drawing/2014/main" id="{6DE83708-D296-2C47-AB6B-8AD2D814A37D}"/>
              </a:ext>
            </a:extLst>
          </p:cNvPr>
          <p:cNvPicPr>
            <a:picLocks noChangeAspect="1"/>
          </p:cNvPicPr>
          <p:nvPr userDrawn="1"/>
        </p:nvPicPr>
        <p:blipFill rotWithShape="1">
          <a:blip r:embed="rId4"/>
          <a:srcRect l="-3352" t="48579" r="40768" b="-8985"/>
          <a:stretch/>
        </p:blipFill>
        <p:spPr>
          <a:xfrm flipH="1">
            <a:off x="-1" y="1092"/>
            <a:ext cx="5864493" cy="3089349"/>
          </a:xfrm>
          <a:prstGeom prst="rect">
            <a:avLst/>
          </a:prstGeom>
          <a:noFill/>
        </p:spPr>
      </p:pic>
      <p:pic>
        <p:nvPicPr>
          <p:cNvPr id="13" name="Google Shape;332;p40">
            <a:extLst>
              <a:ext uri="{FF2B5EF4-FFF2-40B4-BE49-F238E27FC236}">
                <a16:creationId xmlns:a16="http://schemas.microsoft.com/office/drawing/2014/main" id="{721CF67F-1141-EE48-823C-A72CF3E14E00}"/>
              </a:ext>
            </a:extLst>
          </p:cNvPr>
          <p:cNvPicPr preferRelativeResize="0"/>
          <p:nvPr userDrawn="1"/>
        </p:nvPicPr>
        <p:blipFill>
          <a:blip r:embed="rId5"/>
          <a:stretch>
            <a:fillRect/>
          </a:stretch>
        </p:blipFill>
        <p:spPr>
          <a:xfrm>
            <a:off x="454370" y="322892"/>
            <a:ext cx="3094097" cy="1696325"/>
          </a:xfrm>
          <a:prstGeom prst="rect">
            <a:avLst/>
          </a:prstGeom>
          <a:noFill/>
          <a:ln>
            <a:noFill/>
          </a:ln>
        </p:spPr>
      </p:pic>
      <p:sp>
        <p:nvSpPr>
          <p:cNvPr id="17" name="Text Placeholder 3">
            <a:extLst>
              <a:ext uri="{FF2B5EF4-FFF2-40B4-BE49-F238E27FC236}">
                <a16:creationId xmlns:a16="http://schemas.microsoft.com/office/drawing/2014/main" id="{CEE380BA-FBF8-D444-B9D5-387FF519D1C8}"/>
              </a:ext>
            </a:extLst>
          </p:cNvPr>
          <p:cNvSpPr>
            <a:spLocks noGrp="1"/>
          </p:cNvSpPr>
          <p:nvPr>
            <p:ph type="body" sz="quarter" idx="10" hasCustomPrompt="1"/>
          </p:nvPr>
        </p:nvSpPr>
        <p:spPr>
          <a:xfrm>
            <a:off x="454371" y="6076940"/>
            <a:ext cx="7998471" cy="369924"/>
          </a:xfrm>
          <a:prstGeom prst="rect">
            <a:avLst/>
          </a:prstGeom>
        </p:spPr>
        <p:txBody>
          <a:bodyPr/>
          <a:lstStyle>
            <a:lvl1pPr marL="0" indent="0">
              <a:buNone/>
              <a:defRPr sz="2800" b="1" i="0">
                <a:solidFill>
                  <a:schemeClr val="bg1"/>
                </a:solidFill>
                <a:latin typeface="Mr Eaves XL Mod OT Heavy" panose="020B0603060502020204" pitchFamily="34" charset="77"/>
              </a:defRPr>
            </a:lvl1pPr>
          </a:lstStyle>
          <a:p>
            <a:pPr lvl="0"/>
            <a:r>
              <a:rPr lang="en-US"/>
              <a:t>HEADER</a:t>
            </a:r>
          </a:p>
        </p:txBody>
      </p:sp>
      <p:sp>
        <p:nvSpPr>
          <p:cNvPr id="18" name="Text Placeholder 3">
            <a:extLst>
              <a:ext uri="{FF2B5EF4-FFF2-40B4-BE49-F238E27FC236}">
                <a16:creationId xmlns:a16="http://schemas.microsoft.com/office/drawing/2014/main" id="{3675E0EB-5DCA-8E49-A31E-F57D96D2828C}"/>
              </a:ext>
            </a:extLst>
          </p:cNvPr>
          <p:cNvSpPr>
            <a:spLocks noGrp="1"/>
          </p:cNvSpPr>
          <p:nvPr>
            <p:ph type="body" sz="quarter" idx="11" hasCustomPrompt="1"/>
          </p:nvPr>
        </p:nvSpPr>
        <p:spPr>
          <a:xfrm>
            <a:off x="454370" y="6446865"/>
            <a:ext cx="7998471" cy="318334"/>
          </a:xfrm>
          <a:prstGeom prst="rect">
            <a:avLst/>
          </a:prstGeom>
        </p:spPr>
        <p:txBody>
          <a:bodyPr/>
          <a:lstStyle>
            <a:lvl1pPr marL="0" indent="0">
              <a:buNone/>
              <a:defRPr sz="2000" b="1" i="1">
                <a:solidFill>
                  <a:schemeClr val="bg1"/>
                </a:solidFill>
                <a:latin typeface="MrEavesXLModOT" panose="020B0603060502020204" pitchFamily="34" charset="77"/>
              </a:defRPr>
            </a:lvl1pPr>
          </a:lstStyle>
          <a:p>
            <a:pPr lvl="0"/>
            <a:r>
              <a:rPr lang="en-US"/>
              <a:t>SUB HEADLINE</a:t>
            </a:r>
          </a:p>
        </p:txBody>
      </p:sp>
    </p:spTree>
    <p:extLst>
      <p:ext uri="{BB962C8B-B14F-4D97-AF65-F5344CB8AC3E}">
        <p14:creationId xmlns:p14="http://schemas.microsoft.com/office/powerpoint/2010/main" val="1628343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4DB3E0-7FA7-4F49-828A-47AEE5B2B5D1}"/>
              </a:ext>
            </a:extLst>
          </p:cNvPr>
          <p:cNvSpPr/>
          <p:nvPr userDrawn="1"/>
        </p:nvSpPr>
        <p:spPr>
          <a:xfrm>
            <a:off x="0" y="0"/>
            <a:ext cx="4924926" cy="6864873"/>
          </a:xfrm>
          <a:prstGeom prst="rect">
            <a:avLst/>
          </a:prstGeom>
          <a:solidFill>
            <a:srgbClr val="BBD1CD">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C25EC88-8EF0-4C47-9C3C-38B42D7B1A4C}"/>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7" name="Title 1">
            <a:extLst>
              <a:ext uri="{FF2B5EF4-FFF2-40B4-BE49-F238E27FC236}">
                <a16:creationId xmlns:a16="http://schemas.microsoft.com/office/drawing/2014/main" id="{6B71A2B9-587D-9B43-AF6B-A4EB3A39A867}"/>
              </a:ext>
            </a:extLst>
          </p:cNvPr>
          <p:cNvSpPr>
            <a:spLocks noGrp="1"/>
          </p:cNvSpPr>
          <p:nvPr>
            <p:ph type="title" hasCustomPrompt="1"/>
          </p:nvPr>
        </p:nvSpPr>
        <p:spPr>
          <a:xfrm>
            <a:off x="309229" y="2874676"/>
            <a:ext cx="4170621" cy="620158"/>
          </a:xfrm>
          <a:prstGeom prst="rect">
            <a:avLst/>
          </a:prstGeom>
        </p:spPr>
        <p:txBody>
          <a:bodyPr/>
          <a:lstStyle>
            <a:lvl1pPr>
              <a:defRPr sz="5400" b="1" i="0">
                <a:solidFill>
                  <a:schemeClr val="accent5"/>
                </a:solidFill>
                <a:latin typeface="Mr Eaves XL Mod OT Ultra" panose="020B0603060502020204" pitchFamily="34" charset="77"/>
              </a:defRPr>
            </a:lvl1pPr>
          </a:lstStyle>
          <a:p>
            <a:r>
              <a:rPr lang="en-US"/>
              <a:t>Title</a:t>
            </a:r>
          </a:p>
        </p:txBody>
      </p:sp>
      <p:sp>
        <p:nvSpPr>
          <p:cNvPr id="11" name="Text Placeholder 7">
            <a:extLst>
              <a:ext uri="{FF2B5EF4-FFF2-40B4-BE49-F238E27FC236}">
                <a16:creationId xmlns:a16="http://schemas.microsoft.com/office/drawing/2014/main" id="{CF098F6A-540A-9F41-86EC-696A4D1BAE70}"/>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03FBDB3-0283-864E-B320-EC8D23EBE04E}"/>
              </a:ext>
            </a:extLst>
          </p:cNvPr>
          <p:cNvPicPr>
            <a:picLocks noChangeAspect="1"/>
          </p:cNvPicPr>
          <p:nvPr userDrawn="1"/>
        </p:nvPicPr>
        <p:blipFill rotWithShape="1">
          <a:blip r:embed="rId2"/>
          <a:srcRect l="-9379" t="18664" r="70950" b="8644"/>
          <a:stretch/>
        </p:blipFill>
        <p:spPr>
          <a:xfrm>
            <a:off x="4364681" y="0"/>
            <a:ext cx="710556" cy="6864873"/>
          </a:xfrm>
          <a:prstGeom prst="rect">
            <a:avLst/>
          </a:prstGeom>
        </p:spPr>
      </p:pic>
      <p:pic>
        <p:nvPicPr>
          <p:cNvPr id="8" name="Picture 7">
            <a:extLst>
              <a:ext uri="{FF2B5EF4-FFF2-40B4-BE49-F238E27FC236}">
                <a16:creationId xmlns:a16="http://schemas.microsoft.com/office/drawing/2014/main" id="{83051727-CE2B-464B-9B94-12C252200918}"/>
              </a:ext>
            </a:extLst>
          </p:cNvPr>
          <p:cNvPicPr>
            <a:picLocks noChangeAspect="1"/>
          </p:cNvPicPr>
          <p:nvPr userDrawn="1"/>
        </p:nvPicPr>
        <p:blipFill>
          <a:blip r:embed="rId3"/>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3826361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4DB3E0-7FA7-4F49-828A-47AEE5B2B5D1}"/>
              </a:ext>
            </a:extLst>
          </p:cNvPr>
          <p:cNvSpPr/>
          <p:nvPr userDrawn="1"/>
        </p:nvSpPr>
        <p:spPr>
          <a:xfrm>
            <a:off x="0" y="0"/>
            <a:ext cx="4924926" cy="6864873"/>
          </a:xfrm>
          <a:prstGeom prst="rect">
            <a:avLst/>
          </a:prstGeom>
          <a:solidFill>
            <a:schemeClr val="accent6">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C25EC88-8EF0-4C47-9C3C-38B42D7B1A4C}"/>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rgbClr val="263544"/>
                </a:solidFill>
                <a:latin typeface="Mr Eaves XL Mod OT Reg" panose="020B0603060502020204" pitchFamily="34" charset="77"/>
              </a:defRPr>
            </a:lvl1pPr>
          </a:lstStyle>
          <a:p>
            <a:pPr lvl="0"/>
            <a:r>
              <a:rPr lang="en-US"/>
              <a:t>Title</a:t>
            </a:r>
          </a:p>
        </p:txBody>
      </p:sp>
      <p:sp>
        <p:nvSpPr>
          <p:cNvPr id="7" name="Title 1">
            <a:extLst>
              <a:ext uri="{FF2B5EF4-FFF2-40B4-BE49-F238E27FC236}">
                <a16:creationId xmlns:a16="http://schemas.microsoft.com/office/drawing/2014/main" id="{6B71A2B9-587D-9B43-AF6B-A4EB3A39A867}"/>
              </a:ext>
            </a:extLst>
          </p:cNvPr>
          <p:cNvSpPr>
            <a:spLocks noGrp="1"/>
          </p:cNvSpPr>
          <p:nvPr>
            <p:ph type="title" hasCustomPrompt="1"/>
          </p:nvPr>
        </p:nvSpPr>
        <p:spPr>
          <a:xfrm>
            <a:off x="309229" y="2874676"/>
            <a:ext cx="4170621" cy="620158"/>
          </a:xfrm>
          <a:prstGeom prst="rect">
            <a:avLst/>
          </a:prstGeom>
        </p:spPr>
        <p:txBody>
          <a:bodyPr/>
          <a:lstStyle>
            <a:lvl1pPr>
              <a:defRPr sz="5400" b="1" i="0">
                <a:solidFill>
                  <a:srgbClr val="263544"/>
                </a:solidFill>
                <a:latin typeface="Mr Eaves XL Mod OT Ultra" panose="020B0603060502020204" pitchFamily="34" charset="77"/>
              </a:defRPr>
            </a:lvl1pPr>
          </a:lstStyle>
          <a:p>
            <a:r>
              <a:rPr lang="en-US" dirty="0"/>
              <a:t>Title</a:t>
            </a:r>
          </a:p>
        </p:txBody>
      </p:sp>
      <p:sp>
        <p:nvSpPr>
          <p:cNvPr id="11" name="Text Placeholder 7">
            <a:extLst>
              <a:ext uri="{FF2B5EF4-FFF2-40B4-BE49-F238E27FC236}">
                <a16:creationId xmlns:a16="http://schemas.microsoft.com/office/drawing/2014/main" id="{CF098F6A-540A-9F41-86EC-696A4D1BAE70}"/>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03FBDB3-0283-864E-B320-EC8D23EBE04E}"/>
              </a:ext>
            </a:extLst>
          </p:cNvPr>
          <p:cNvPicPr>
            <a:picLocks noChangeAspect="1"/>
          </p:cNvPicPr>
          <p:nvPr userDrawn="1"/>
        </p:nvPicPr>
        <p:blipFill rotWithShape="1">
          <a:blip r:embed="rId2"/>
          <a:srcRect l="-9379" t="18664" r="70950" b="8644"/>
          <a:stretch/>
        </p:blipFill>
        <p:spPr>
          <a:xfrm>
            <a:off x="4364681" y="0"/>
            <a:ext cx="710556" cy="6864873"/>
          </a:xfrm>
          <a:prstGeom prst="rect">
            <a:avLst/>
          </a:prstGeom>
        </p:spPr>
      </p:pic>
      <p:pic>
        <p:nvPicPr>
          <p:cNvPr id="9" name="Picture 8">
            <a:extLst>
              <a:ext uri="{FF2B5EF4-FFF2-40B4-BE49-F238E27FC236}">
                <a16:creationId xmlns:a16="http://schemas.microsoft.com/office/drawing/2014/main" id="{DD60298B-4C1D-9D4A-A2B2-10FD14DD106C}"/>
              </a:ext>
            </a:extLst>
          </p:cNvPr>
          <p:cNvPicPr>
            <a:picLocks noChangeAspect="1"/>
          </p:cNvPicPr>
          <p:nvPr userDrawn="1"/>
        </p:nvPicPr>
        <p:blipFill>
          <a:blip r:embed="rId3"/>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1491081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4DB3E0-7FA7-4F49-828A-47AEE5B2B5D1}"/>
              </a:ext>
            </a:extLst>
          </p:cNvPr>
          <p:cNvSpPr/>
          <p:nvPr userDrawn="1"/>
        </p:nvSpPr>
        <p:spPr>
          <a:xfrm>
            <a:off x="0" y="0"/>
            <a:ext cx="4924926" cy="6864873"/>
          </a:xfrm>
          <a:prstGeom prst="rect">
            <a:avLst/>
          </a:prstGeom>
          <a:solidFill>
            <a:srgbClr val="263544">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C25EC88-8EF0-4C47-9C3C-38B42D7B1A4C}"/>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chemeClr val="bg2"/>
                </a:solidFill>
                <a:latin typeface="Mr Eaves XL Mod OT Reg" panose="020B0603060502020204" pitchFamily="34" charset="77"/>
              </a:defRPr>
            </a:lvl1pPr>
          </a:lstStyle>
          <a:p>
            <a:pPr lvl="0"/>
            <a:r>
              <a:rPr lang="en-US"/>
              <a:t>Title</a:t>
            </a:r>
          </a:p>
        </p:txBody>
      </p:sp>
      <p:sp>
        <p:nvSpPr>
          <p:cNvPr id="7" name="Title 1">
            <a:extLst>
              <a:ext uri="{FF2B5EF4-FFF2-40B4-BE49-F238E27FC236}">
                <a16:creationId xmlns:a16="http://schemas.microsoft.com/office/drawing/2014/main" id="{6B71A2B9-587D-9B43-AF6B-A4EB3A39A867}"/>
              </a:ext>
            </a:extLst>
          </p:cNvPr>
          <p:cNvSpPr>
            <a:spLocks noGrp="1"/>
          </p:cNvSpPr>
          <p:nvPr>
            <p:ph type="title" hasCustomPrompt="1"/>
          </p:nvPr>
        </p:nvSpPr>
        <p:spPr>
          <a:xfrm>
            <a:off x="309229" y="2874676"/>
            <a:ext cx="4170621" cy="620158"/>
          </a:xfrm>
          <a:prstGeom prst="rect">
            <a:avLst/>
          </a:prstGeom>
        </p:spPr>
        <p:txBody>
          <a:bodyPr/>
          <a:lstStyle>
            <a:lvl1pPr>
              <a:defRPr sz="5400" b="1" i="0">
                <a:solidFill>
                  <a:schemeClr val="bg2"/>
                </a:solidFill>
                <a:latin typeface="Mr Eaves XL Mod OT Ultra" panose="020B0603060502020204" pitchFamily="34" charset="77"/>
              </a:defRPr>
            </a:lvl1pPr>
          </a:lstStyle>
          <a:p>
            <a:r>
              <a:rPr lang="en-US"/>
              <a:t>Title</a:t>
            </a:r>
          </a:p>
        </p:txBody>
      </p:sp>
      <p:sp>
        <p:nvSpPr>
          <p:cNvPr id="11" name="Text Placeholder 7">
            <a:extLst>
              <a:ext uri="{FF2B5EF4-FFF2-40B4-BE49-F238E27FC236}">
                <a16:creationId xmlns:a16="http://schemas.microsoft.com/office/drawing/2014/main" id="{CF098F6A-540A-9F41-86EC-696A4D1BAE70}"/>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03FBDB3-0283-864E-B320-EC8D23EBE04E}"/>
              </a:ext>
            </a:extLst>
          </p:cNvPr>
          <p:cNvPicPr>
            <a:picLocks noChangeAspect="1"/>
          </p:cNvPicPr>
          <p:nvPr userDrawn="1"/>
        </p:nvPicPr>
        <p:blipFill rotWithShape="1">
          <a:blip r:embed="rId2"/>
          <a:srcRect l="-9379" t="18664" r="70950" b="8644"/>
          <a:stretch/>
        </p:blipFill>
        <p:spPr>
          <a:xfrm>
            <a:off x="4364681" y="0"/>
            <a:ext cx="710556" cy="6864873"/>
          </a:xfrm>
          <a:prstGeom prst="rect">
            <a:avLst/>
          </a:prstGeom>
        </p:spPr>
      </p:pic>
      <p:pic>
        <p:nvPicPr>
          <p:cNvPr id="8" name="Picture 7">
            <a:extLst>
              <a:ext uri="{FF2B5EF4-FFF2-40B4-BE49-F238E27FC236}">
                <a16:creationId xmlns:a16="http://schemas.microsoft.com/office/drawing/2014/main" id="{4A390399-035B-FB44-97BE-F708762AD3CB}"/>
              </a:ext>
            </a:extLst>
          </p:cNvPr>
          <p:cNvPicPr>
            <a:picLocks noChangeAspect="1"/>
          </p:cNvPicPr>
          <p:nvPr userDrawn="1"/>
        </p:nvPicPr>
        <p:blipFill>
          <a:blip r:embed="rId3"/>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661844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4DB3E0-7FA7-4F49-828A-47AEE5B2B5D1}"/>
              </a:ext>
            </a:extLst>
          </p:cNvPr>
          <p:cNvSpPr/>
          <p:nvPr userDrawn="1"/>
        </p:nvSpPr>
        <p:spPr>
          <a:xfrm>
            <a:off x="0" y="0"/>
            <a:ext cx="4924926" cy="6864873"/>
          </a:xfrm>
          <a:prstGeom prst="rect">
            <a:avLst/>
          </a:prstGeom>
          <a:solidFill>
            <a:schemeClr val="bg2">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C25EC88-8EF0-4C47-9C3C-38B42D7B1A4C}"/>
              </a:ext>
            </a:extLst>
          </p:cNvPr>
          <p:cNvSpPr>
            <a:spLocks noGrp="1"/>
          </p:cNvSpPr>
          <p:nvPr>
            <p:ph type="body" sz="quarter" idx="10" hasCustomPrompt="1"/>
          </p:nvPr>
        </p:nvSpPr>
        <p:spPr>
          <a:xfrm>
            <a:off x="5075716"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7" name="Title 1">
            <a:extLst>
              <a:ext uri="{FF2B5EF4-FFF2-40B4-BE49-F238E27FC236}">
                <a16:creationId xmlns:a16="http://schemas.microsoft.com/office/drawing/2014/main" id="{6B71A2B9-587D-9B43-AF6B-A4EB3A39A867}"/>
              </a:ext>
            </a:extLst>
          </p:cNvPr>
          <p:cNvSpPr>
            <a:spLocks noGrp="1"/>
          </p:cNvSpPr>
          <p:nvPr>
            <p:ph type="title" hasCustomPrompt="1"/>
          </p:nvPr>
        </p:nvSpPr>
        <p:spPr>
          <a:xfrm>
            <a:off x="309229" y="2874676"/>
            <a:ext cx="4170621" cy="620158"/>
          </a:xfrm>
          <a:prstGeom prst="rect">
            <a:avLst/>
          </a:prstGeom>
        </p:spPr>
        <p:txBody>
          <a:bodyPr/>
          <a:lstStyle>
            <a:lvl1pPr>
              <a:defRPr sz="5400" b="1" i="0">
                <a:solidFill>
                  <a:schemeClr val="accent5"/>
                </a:solidFill>
                <a:latin typeface="Mr Eaves XL Mod OT Ultra" panose="020B0603060502020204" pitchFamily="34" charset="77"/>
              </a:defRPr>
            </a:lvl1pPr>
          </a:lstStyle>
          <a:p>
            <a:r>
              <a:rPr lang="en-US" dirty="0"/>
              <a:t>Title</a:t>
            </a:r>
          </a:p>
        </p:txBody>
      </p:sp>
      <p:sp>
        <p:nvSpPr>
          <p:cNvPr id="11" name="Text Placeholder 7">
            <a:extLst>
              <a:ext uri="{FF2B5EF4-FFF2-40B4-BE49-F238E27FC236}">
                <a16:creationId xmlns:a16="http://schemas.microsoft.com/office/drawing/2014/main" id="{CF098F6A-540A-9F41-86EC-696A4D1BAE70}"/>
              </a:ext>
            </a:extLst>
          </p:cNvPr>
          <p:cNvSpPr>
            <a:spLocks noGrp="1"/>
          </p:cNvSpPr>
          <p:nvPr>
            <p:ph type="body" sz="quarter" idx="11" hasCustomPrompt="1"/>
          </p:nvPr>
        </p:nvSpPr>
        <p:spPr>
          <a:xfrm>
            <a:off x="5075238" y="1523705"/>
            <a:ext cx="6619875" cy="3494088"/>
          </a:xfrm>
          <a:prstGeom prst="rect">
            <a:avLst/>
          </a:prstGeom>
        </p:spPr>
        <p:txBody>
          <a:bodyPr/>
          <a:lstStyle>
            <a:lvl1pPr>
              <a:defRPr sz="2000" b="0">
                <a:latin typeface="Mr Eaves XL Mod OT Reg" panose="020B0603060502020204" pitchFamily="34" charset="77"/>
              </a:defRPr>
            </a:lvl1pPr>
            <a:lvl2pPr>
              <a:defRPr sz="2000" b="0">
                <a:latin typeface="Mr Eaves XL Mod OT Reg" panose="020B0603060502020204" pitchFamily="34" charset="77"/>
              </a:defRPr>
            </a:lvl2pPr>
            <a:lvl3pPr>
              <a:defRPr sz="2000" b="0">
                <a:latin typeface="Mr Eaves XL Mod OT Reg" panose="020B0603060502020204" pitchFamily="34" charset="77"/>
              </a:defRPr>
            </a:lvl3pPr>
            <a:lvl4pPr>
              <a:defRPr sz="2000" b="0">
                <a:latin typeface="Mr Eaves XL Mod OT Reg" panose="020B0603060502020204" pitchFamily="34" charset="77"/>
              </a:defRPr>
            </a:lvl4pPr>
            <a:lvl5pPr>
              <a:defRPr sz="2000" b="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03FBDB3-0283-864E-B320-EC8D23EBE04E}"/>
              </a:ext>
            </a:extLst>
          </p:cNvPr>
          <p:cNvPicPr>
            <a:picLocks noChangeAspect="1"/>
          </p:cNvPicPr>
          <p:nvPr userDrawn="1"/>
        </p:nvPicPr>
        <p:blipFill rotWithShape="1">
          <a:blip r:embed="rId2"/>
          <a:srcRect l="-9379" t="18664" r="70950" b="8644"/>
          <a:stretch/>
        </p:blipFill>
        <p:spPr>
          <a:xfrm>
            <a:off x="4364681" y="0"/>
            <a:ext cx="710556" cy="6864873"/>
          </a:xfrm>
          <a:prstGeom prst="rect">
            <a:avLst/>
          </a:prstGeom>
        </p:spPr>
      </p:pic>
      <p:pic>
        <p:nvPicPr>
          <p:cNvPr id="8" name="Picture 7">
            <a:extLst>
              <a:ext uri="{FF2B5EF4-FFF2-40B4-BE49-F238E27FC236}">
                <a16:creationId xmlns:a16="http://schemas.microsoft.com/office/drawing/2014/main" id="{D7E4F05F-B5AF-BB41-AEC0-31FF4F50E8A0}"/>
              </a:ext>
            </a:extLst>
          </p:cNvPr>
          <p:cNvPicPr>
            <a:picLocks noChangeAspect="1"/>
          </p:cNvPicPr>
          <p:nvPr userDrawn="1"/>
        </p:nvPicPr>
        <p:blipFill>
          <a:blip r:embed="rId3"/>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2628837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56F31-BE86-FF4F-8ED1-4D5377FB5BEB}"/>
              </a:ext>
            </a:extLst>
          </p:cNvPr>
          <p:cNvSpPr>
            <a:spLocks noGrp="1"/>
          </p:cNvSpPr>
          <p:nvPr>
            <p:ph type="title" hasCustomPrompt="1"/>
          </p:nvPr>
        </p:nvSpPr>
        <p:spPr>
          <a:xfrm>
            <a:off x="397626" y="237863"/>
            <a:ext cx="11398134" cy="524337"/>
          </a:xfrm>
          <a:prstGeom prst="rect">
            <a:avLst/>
          </a:prstGeom>
        </p:spPr>
        <p:txBody>
          <a:bodyPr/>
          <a:lstStyle>
            <a:lvl1pPr>
              <a:defRPr b="1" baseline="0">
                <a:solidFill>
                  <a:schemeClr val="accent5"/>
                </a:solidFill>
                <a:latin typeface="Mr Eaves XL Mod OT Reg" panose="020B0603060502020204" pitchFamily="34" charset="77"/>
              </a:defRPr>
            </a:lvl1pPr>
          </a:lstStyle>
          <a:p>
            <a:r>
              <a:rPr lang="en-US"/>
              <a:t>Title</a:t>
            </a:r>
          </a:p>
        </p:txBody>
      </p:sp>
      <p:sp>
        <p:nvSpPr>
          <p:cNvPr id="3" name="Content Placeholder 2">
            <a:extLst>
              <a:ext uri="{FF2B5EF4-FFF2-40B4-BE49-F238E27FC236}">
                <a16:creationId xmlns:a16="http://schemas.microsoft.com/office/drawing/2014/main" id="{576AEBE6-4B41-6C41-8FB0-D6434C2B7A07}"/>
              </a:ext>
            </a:extLst>
          </p:cNvPr>
          <p:cNvSpPr>
            <a:spLocks noGrp="1"/>
          </p:cNvSpPr>
          <p:nvPr>
            <p:ph idx="1" hasCustomPrompt="1"/>
          </p:nvPr>
        </p:nvSpPr>
        <p:spPr>
          <a:xfrm>
            <a:off x="397626" y="977727"/>
            <a:ext cx="11398134" cy="4351338"/>
          </a:xfrm>
          <a:prstGeom prst="rect">
            <a:avLst/>
          </a:prstGeom>
        </p:spPr>
        <p:txBody>
          <a:bodyPr/>
          <a:lstStyle>
            <a:lvl1pPr marL="0" indent="0">
              <a:buNone/>
              <a:defRPr sz="2000" b="0" i="0" baseline="0">
                <a:solidFill>
                  <a:srgbClr val="6F706C"/>
                </a:solidFill>
                <a:latin typeface="Mr Eaves XL Mod OT Reg" panose="020B0603060502020204" pitchFamily="34" charset="77"/>
                <a:ea typeface="Open Sans Light" panose="020B0306030504020204" pitchFamily="34" charset="0"/>
                <a:cs typeface="Open Sans Light" panose="020B0306030504020204" pitchFamily="34" charset="0"/>
              </a:defRPr>
            </a:lvl1pPr>
            <a:lvl2pPr>
              <a:defRPr baseline="0">
                <a:solidFill>
                  <a:srgbClr val="6F706C"/>
                </a:solidFill>
              </a:defRPr>
            </a:lvl2pPr>
            <a:lvl3pPr>
              <a:defRPr baseline="0">
                <a:solidFill>
                  <a:srgbClr val="6F706C"/>
                </a:solidFill>
              </a:defRPr>
            </a:lvl3pPr>
            <a:lvl4pPr>
              <a:defRPr baseline="0">
                <a:solidFill>
                  <a:srgbClr val="6F706C"/>
                </a:solidFill>
              </a:defRPr>
            </a:lvl4pPr>
            <a:lvl5pPr>
              <a:defRPr baseline="0">
                <a:solidFill>
                  <a:srgbClr val="6F706C"/>
                </a:solidFill>
              </a:defRPr>
            </a:lvl5pPr>
          </a:lstStyle>
          <a:p>
            <a:pPr lvl="0"/>
            <a:r>
              <a:rPr lang="en-US"/>
              <a:t>Text</a:t>
            </a:r>
          </a:p>
        </p:txBody>
      </p:sp>
      <p:sp>
        <p:nvSpPr>
          <p:cNvPr id="4" name="TextBox 3">
            <a:extLst>
              <a:ext uri="{FF2B5EF4-FFF2-40B4-BE49-F238E27FC236}">
                <a16:creationId xmlns:a16="http://schemas.microsoft.com/office/drawing/2014/main" id="{441607BE-5DFB-5E4B-8F86-7E91982D5F0B}"/>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ACE2CD2-0AD1-A54F-BA78-15126D4D59E5}"/>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0791A574-B3CF-324D-8773-EF8D00663310}"/>
              </a:ext>
            </a:extLst>
          </p:cNvPr>
          <p:cNvPicPr>
            <a:picLocks noChangeAspect="1"/>
          </p:cNvPicPr>
          <p:nvPr userDrawn="1"/>
        </p:nvPicPr>
        <p:blipFill>
          <a:blip r:embed="rId2"/>
          <a:stretch>
            <a:fillRect/>
          </a:stretch>
        </p:blipFill>
        <p:spPr>
          <a:xfrm>
            <a:off x="0" y="5700907"/>
            <a:ext cx="12192000" cy="1181100"/>
          </a:xfrm>
          <a:prstGeom prst="rect">
            <a:avLst/>
          </a:prstGeom>
        </p:spPr>
      </p:pic>
      <p:sp>
        <p:nvSpPr>
          <p:cNvPr id="13" name="TextBox 12">
            <a:extLst>
              <a:ext uri="{FF2B5EF4-FFF2-40B4-BE49-F238E27FC236}">
                <a16:creationId xmlns:a16="http://schemas.microsoft.com/office/drawing/2014/main" id="{5B2D38E4-59D0-C24D-856F-9A725F59E9AC}"/>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9608BE40-EAD5-2E41-B7B5-25B3F7714352}"/>
              </a:ext>
            </a:extLst>
          </p:cNvPr>
          <p:cNvPicPr>
            <a:picLocks noChangeAspect="1"/>
          </p:cNvPicPr>
          <p:nvPr userDrawn="1"/>
        </p:nvPicPr>
        <p:blipFill>
          <a:blip r:embed="rId3"/>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3793431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Content Placeholder 5">
            <a:extLst>
              <a:ext uri="{FF2B5EF4-FFF2-40B4-BE49-F238E27FC236}">
                <a16:creationId xmlns:a16="http://schemas.microsoft.com/office/drawing/2014/main" id="{09CF97F5-8A3F-304D-9D0E-9B54F6841DE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5174632" cy="6858000"/>
          </a:xfrm>
          <a:prstGeom prst="rect">
            <a:avLst/>
          </a:prstGeom>
        </p:spPr>
      </p:pic>
      <p:sp>
        <p:nvSpPr>
          <p:cNvPr id="7" name="Text Placeholder 3">
            <a:extLst>
              <a:ext uri="{FF2B5EF4-FFF2-40B4-BE49-F238E27FC236}">
                <a16:creationId xmlns:a16="http://schemas.microsoft.com/office/drawing/2014/main" id="{967F26D2-CC33-904E-89C2-174FF8BD1E64}"/>
              </a:ext>
            </a:extLst>
          </p:cNvPr>
          <p:cNvSpPr>
            <a:spLocks noGrp="1"/>
          </p:cNvSpPr>
          <p:nvPr>
            <p:ph type="body" sz="quarter" idx="10" hasCustomPrompt="1"/>
          </p:nvPr>
        </p:nvSpPr>
        <p:spPr>
          <a:xfrm>
            <a:off x="5572603"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9" name="Text Placeholder 7">
            <a:extLst>
              <a:ext uri="{FF2B5EF4-FFF2-40B4-BE49-F238E27FC236}">
                <a16:creationId xmlns:a16="http://schemas.microsoft.com/office/drawing/2014/main" id="{F947E2AE-61C0-5145-9833-8719ACC6C93B}"/>
              </a:ext>
            </a:extLst>
          </p:cNvPr>
          <p:cNvSpPr>
            <a:spLocks noGrp="1"/>
          </p:cNvSpPr>
          <p:nvPr>
            <p:ph type="body" sz="quarter" idx="11" hasCustomPrompt="1"/>
          </p:nvPr>
        </p:nvSpPr>
        <p:spPr>
          <a:xfrm>
            <a:off x="5572125"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3893D698-BE83-544E-8382-C2CC9D76F9BD}"/>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grpSp>
        <p:nvGrpSpPr>
          <p:cNvPr id="14" name="Group 13">
            <a:extLst>
              <a:ext uri="{FF2B5EF4-FFF2-40B4-BE49-F238E27FC236}">
                <a16:creationId xmlns:a16="http://schemas.microsoft.com/office/drawing/2014/main" id="{8A0E4510-E369-544B-B820-26D7056DDD20}"/>
              </a:ext>
            </a:extLst>
          </p:cNvPr>
          <p:cNvGrpSpPr/>
          <p:nvPr userDrawn="1"/>
        </p:nvGrpSpPr>
        <p:grpSpPr>
          <a:xfrm>
            <a:off x="-4" y="0"/>
            <a:ext cx="5463394" cy="6857999"/>
            <a:chOff x="-4" y="0"/>
            <a:chExt cx="5463394" cy="6857999"/>
          </a:xfrm>
        </p:grpSpPr>
        <p:sp>
          <p:nvSpPr>
            <p:cNvPr id="15" name="Freeform: Shape 17">
              <a:extLst>
                <a:ext uri="{FF2B5EF4-FFF2-40B4-BE49-F238E27FC236}">
                  <a16:creationId xmlns:a16="http://schemas.microsoft.com/office/drawing/2014/main" id="{3770A1C5-BFE2-E345-9032-86C01E406B1A}"/>
                </a:ext>
              </a:extLst>
            </p:cNvPr>
            <p:cNvSpPr/>
            <p:nvPr userDrawn="1"/>
          </p:nvSpPr>
          <p:spPr>
            <a:xfrm flipH="1">
              <a:off x="-4" y="0"/>
              <a:ext cx="5307352" cy="6852531"/>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74BE4B00-9B59-6648-914A-4F68ED3F98AB}"/>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grpSp>
      <p:pic>
        <p:nvPicPr>
          <p:cNvPr id="12" name="Picture 11">
            <a:extLst>
              <a:ext uri="{FF2B5EF4-FFF2-40B4-BE49-F238E27FC236}">
                <a16:creationId xmlns:a16="http://schemas.microsoft.com/office/drawing/2014/main" id="{D34CDB0E-77B6-344D-9B89-EF22345AD05C}"/>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3" name="TextBox 12">
            <a:extLst>
              <a:ext uri="{FF2B5EF4-FFF2-40B4-BE49-F238E27FC236}">
                <a16:creationId xmlns:a16="http://schemas.microsoft.com/office/drawing/2014/main" id="{713D8773-D5A6-4449-9C66-D3FFFBB19206}"/>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B1FB5D02-C941-F74B-8CA1-4B6D6B9A6B3C}"/>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4263629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Content Placeholder 2">
            <a:extLst>
              <a:ext uri="{FF2B5EF4-FFF2-40B4-BE49-F238E27FC236}">
                <a16:creationId xmlns:a16="http://schemas.microsoft.com/office/drawing/2014/main" id="{97537E75-B415-3542-8CA3-8739915CBC24}"/>
              </a:ext>
            </a:extLst>
          </p:cNvPr>
          <p:cNvPicPr>
            <a:picLocks noChangeAspect="1"/>
          </p:cNvPicPr>
          <p:nvPr userDrawn="1"/>
        </p:nvPicPr>
        <p:blipFill rotWithShape="1">
          <a:blip r:embed="rId2"/>
          <a:srcRect l="6280" t="1" r="39206" b="-739"/>
          <a:stretch/>
        </p:blipFill>
        <p:spPr>
          <a:xfrm>
            <a:off x="0" y="0"/>
            <a:ext cx="5174633" cy="6372665"/>
          </a:xfrm>
          <a:prstGeom prst="rect">
            <a:avLst/>
          </a:prstGeom>
        </p:spPr>
      </p:pic>
      <p:sp>
        <p:nvSpPr>
          <p:cNvPr id="8" name="TextBox 7">
            <a:extLst>
              <a:ext uri="{FF2B5EF4-FFF2-40B4-BE49-F238E27FC236}">
                <a16:creationId xmlns:a16="http://schemas.microsoft.com/office/drawing/2014/main" id="{C50FD88B-1A71-5E4E-8473-71468213AF8D}"/>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2" name="Text Placeholder 3">
            <a:extLst>
              <a:ext uri="{FF2B5EF4-FFF2-40B4-BE49-F238E27FC236}">
                <a16:creationId xmlns:a16="http://schemas.microsoft.com/office/drawing/2014/main" id="{B8AD9A04-6670-2D4B-BC17-88C498883B50}"/>
              </a:ext>
            </a:extLst>
          </p:cNvPr>
          <p:cNvSpPr>
            <a:spLocks noGrp="1"/>
          </p:cNvSpPr>
          <p:nvPr>
            <p:ph type="body" sz="quarter" idx="10" hasCustomPrompt="1"/>
          </p:nvPr>
        </p:nvSpPr>
        <p:spPr>
          <a:xfrm>
            <a:off x="5572603"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pic>
        <p:nvPicPr>
          <p:cNvPr id="16" name="Picture 15">
            <a:extLst>
              <a:ext uri="{FF2B5EF4-FFF2-40B4-BE49-F238E27FC236}">
                <a16:creationId xmlns:a16="http://schemas.microsoft.com/office/drawing/2014/main" id="{9332AE52-AA6D-7445-AA4F-EE5E42638748}"/>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pic>
        <p:nvPicPr>
          <p:cNvPr id="9" name="Picture 8">
            <a:extLst>
              <a:ext uri="{FF2B5EF4-FFF2-40B4-BE49-F238E27FC236}">
                <a16:creationId xmlns:a16="http://schemas.microsoft.com/office/drawing/2014/main" id="{DBAB9796-80B5-A14F-9E79-66643B6D4024}"/>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4" name="Text Placeholder 7">
            <a:extLst>
              <a:ext uri="{FF2B5EF4-FFF2-40B4-BE49-F238E27FC236}">
                <a16:creationId xmlns:a16="http://schemas.microsoft.com/office/drawing/2014/main" id="{C6806136-C25B-DD47-B705-2272DF3204A1}"/>
              </a:ext>
            </a:extLst>
          </p:cNvPr>
          <p:cNvSpPr>
            <a:spLocks noGrp="1"/>
          </p:cNvSpPr>
          <p:nvPr userDrawn="1">
            <p:ph type="body" sz="quarter" idx="11" hasCustomPrompt="1"/>
          </p:nvPr>
        </p:nvSpPr>
        <p:spPr>
          <a:xfrm>
            <a:off x="5572125"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AB69778F-ACF2-8349-A2A7-DC922ABE36B6}"/>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57055CA4-E544-774B-B713-E222C4A0AC63}"/>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3016558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Content Placeholder 3">
            <a:extLst>
              <a:ext uri="{FF2B5EF4-FFF2-40B4-BE49-F238E27FC236}">
                <a16:creationId xmlns:a16="http://schemas.microsoft.com/office/drawing/2014/main" id="{04CB9AC0-E2F4-1D43-8BAF-0C7B35D6C836}"/>
              </a:ext>
            </a:extLst>
          </p:cNvPr>
          <p:cNvPicPr>
            <a:picLocks noChangeAspect="1"/>
          </p:cNvPicPr>
          <p:nvPr userDrawn="1"/>
        </p:nvPicPr>
        <p:blipFill rotWithShape="1">
          <a:blip r:embed="rId2"/>
          <a:srcRect l="19071" r="26379" b="-8410"/>
          <a:stretch/>
        </p:blipFill>
        <p:spPr>
          <a:xfrm>
            <a:off x="0" y="0"/>
            <a:ext cx="5174632" cy="6858000"/>
          </a:xfrm>
          <a:prstGeom prst="rect">
            <a:avLst/>
          </a:prstGeom>
        </p:spPr>
      </p:pic>
      <p:sp>
        <p:nvSpPr>
          <p:cNvPr id="9" name="TextBox 8">
            <a:extLst>
              <a:ext uri="{FF2B5EF4-FFF2-40B4-BE49-F238E27FC236}">
                <a16:creationId xmlns:a16="http://schemas.microsoft.com/office/drawing/2014/main" id="{5A27E109-42A9-7D46-A3F1-72628BEABCC5}"/>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2" name="Text Placeholder 3">
            <a:extLst>
              <a:ext uri="{FF2B5EF4-FFF2-40B4-BE49-F238E27FC236}">
                <a16:creationId xmlns:a16="http://schemas.microsoft.com/office/drawing/2014/main" id="{AD4E5839-5EE6-5244-8C21-A47ED9ABC71E}"/>
              </a:ext>
            </a:extLst>
          </p:cNvPr>
          <p:cNvSpPr>
            <a:spLocks noGrp="1"/>
          </p:cNvSpPr>
          <p:nvPr>
            <p:ph type="body" sz="quarter" idx="10" hasCustomPrompt="1"/>
          </p:nvPr>
        </p:nvSpPr>
        <p:spPr>
          <a:xfrm>
            <a:off x="5572603"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3" name="Text Placeholder 7">
            <a:extLst>
              <a:ext uri="{FF2B5EF4-FFF2-40B4-BE49-F238E27FC236}">
                <a16:creationId xmlns:a16="http://schemas.microsoft.com/office/drawing/2014/main" id="{4F54E42F-97A6-5C49-975A-1D524397766E}"/>
              </a:ext>
            </a:extLst>
          </p:cNvPr>
          <p:cNvSpPr>
            <a:spLocks noGrp="1"/>
          </p:cNvSpPr>
          <p:nvPr>
            <p:ph type="body" sz="quarter" idx="11" hasCustomPrompt="1"/>
          </p:nvPr>
        </p:nvSpPr>
        <p:spPr>
          <a:xfrm>
            <a:off x="5572125"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B9059699-7BAA-1F43-A101-F8395BE5989C}"/>
              </a:ext>
            </a:extLst>
          </p:cNvPr>
          <p:cNvGrpSpPr/>
          <p:nvPr userDrawn="1"/>
        </p:nvGrpSpPr>
        <p:grpSpPr>
          <a:xfrm>
            <a:off x="-4" y="0"/>
            <a:ext cx="5463394" cy="6857999"/>
            <a:chOff x="-4" y="0"/>
            <a:chExt cx="5463394" cy="6857999"/>
          </a:xfrm>
        </p:grpSpPr>
        <p:sp>
          <p:nvSpPr>
            <p:cNvPr id="15" name="Freeform: Shape 17">
              <a:extLst>
                <a:ext uri="{FF2B5EF4-FFF2-40B4-BE49-F238E27FC236}">
                  <a16:creationId xmlns:a16="http://schemas.microsoft.com/office/drawing/2014/main" id="{8B2AC805-2D21-6F4F-A2D9-2BDBB93B4C6A}"/>
                </a:ext>
              </a:extLst>
            </p:cNvPr>
            <p:cNvSpPr/>
            <p:nvPr userDrawn="1"/>
          </p:nvSpPr>
          <p:spPr>
            <a:xfrm flipH="1">
              <a:off x="-4" y="0"/>
              <a:ext cx="5307352" cy="6852531"/>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FFDF7FFF-77F0-244B-B89E-35EBFE5BD9E9}"/>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grpSp>
      <p:pic>
        <p:nvPicPr>
          <p:cNvPr id="8" name="Picture 7">
            <a:extLst>
              <a:ext uri="{FF2B5EF4-FFF2-40B4-BE49-F238E27FC236}">
                <a16:creationId xmlns:a16="http://schemas.microsoft.com/office/drawing/2014/main" id="{FEA22C32-E440-CB48-9291-BA084CCDAEB6}"/>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0" name="TextBox 9">
            <a:extLst>
              <a:ext uri="{FF2B5EF4-FFF2-40B4-BE49-F238E27FC236}">
                <a16:creationId xmlns:a16="http://schemas.microsoft.com/office/drawing/2014/main" id="{D3F67955-3386-2C4D-9B70-A57E2E6ACF39}"/>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1697EDD2-402A-E341-BDCA-CCCB4118B098}"/>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1593301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737B5E8-6704-4A4C-8919-DB28E45CEA31}"/>
              </a:ext>
            </a:extLst>
          </p:cNvPr>
          <p:cNvPicPr>
            <a:picLocks noChangeAspect="1"/>
          </p:cNvPicPr>
          <p:nvPr userDrawn="1"/>
        </p:nvPicPr>
        <p:blipFill rotWithShape="1">
          <a:blip r:embed="rId2"/>
          <a:srcRect l="10380" r="35103" b="140"/>
          <a:stretch/>
        </p:blipFill>
        <p:spPr>
          <a:xfrm>
            <a:off x="0" y="0"/>
            <a:ext cx="5245768" cy="6400800"/>
          </a:xfrm>
          <a:prstGeom prst="rect">
            <a:avLst/>
          </a:prstGeom>
        </p:spPr>
      </p:pic>
      <p:sp>
        <p:nvSpPr>
          <p:cNvPr id="10" name="TextBox 9">
            <a:extLst>
              <a:ext uri="{FF2B5EF4-FFF2-40B4-BE49-F238E27FC236}">
                <a16:creationId xmlns:a16="http://schemas.microsoft.com/office/drawing/2014/main" id="{04938096-DD60-6B4C-B636-9AF32C7B38BF}"/>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3" name="Text Placeholder 3">
            <a:extLst>
              <a:ext uri="{FF2B5EF4-FFF2-40B4-BE49-F238E27FC236}">
                <a16:creationId xmlns:a16="http://schemas.microsoft.com/office/drawing/2014/main" id="{D26C5C8F-04E8-5B4B-B4FA-A921F868814A}"/>
              </a:ext>
            </a:extLst>
          </p:cNvPr>
          <p:cNvSpPr>
            <a:spLocks noGrp="1"/>
          </p:cNvSpPr>
          <p:nvPr>
            <p:ph type="body" sz="quarter" idx="10" hasCustomPrompt="1"/>
          </p:nvPr>
        </p:nvSpPr>
        <p:spPr>
          <a:xfrm>
            <a:off x="5572603"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4" name="Text Placeholder 7">
            <a:extLst>
              <a:ext uri="{FF2B5EF4-FFF2-40B4-BE49-F238E27FC236}">
                <a16:creationId xmlns:a16="http://schemas.microsoft.com/office/drawing/2014/main" id="{413590F4-C843-0C42-9565-6E3DFBB00200}"/>
              </a:ext>
            </a:extLst>
          </p:cNvPr>
          <p:cNvSpPr>
            <a:spLocks noGrp="1"/>
          </p:cNvSpPr>
          <p:nvPr>
            <p:ph type="body" sz="quarter" idx="11" hasCustomPrompt="1"/>
          </p:nvPr>
        </p:nvSpPr>
        <p:spPr>
          <a:xfrm>
            <a:off x="5572125"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249D9EAC-4B7E-9646-8321-03DDE8E7DA73}"/>
              </a:ext>
            </a:extLst>
          </p:cNvPr>
          <p:cNvGrpSpPr/>
          <p:nvPr userDrawn="1"/>
        </p:nvGrpSpPr>
        <p:grpSpPr>
          <a:xfrm>
            <a:off x="-4" y="0"/>
            <a:ext cx="5463394" cy="6857999"/>
            <a:chOff x="-4" y="0"/>
            <a:chExt cx="5463394" cy="6857999"/>
          </a:xfrm>
        </p:grpSpPr>
        <p:sp>
          <p:nvSpPr>
            <p:cNvPr id="15" name="Freeform: Shape 17">
              <a:extLst>
                <a:ext uri="{FF2B5EF4-FFF2-40B4-BE49-F238E27FC236}">
                  <a16:creationId xmlns:a16="http://schemas.microsoft.com/office/drawing/2014/main" id="{BEB5E9B2-1D1B-0341-A453-7D328BAF9170}"/>
                </a:ext>
              </a:extLst>
            </p:cNvPr>
            <p:cNvSpPr/>
            <p:nvPr userDrawn="1"/>
          </p:nvSpPr>
          <p:spPr>
            <a:xfrm flipH="1">
              <a:off x="-4" y="0"/>
              <a:ext cx="5307352" cy="6852531"/>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7CFB5259-8FAC-DB46-9A90-511B7A51672A}"/>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grpSp>
      <p:pic>
        <p:nvPicPr>
          <p:cNvPr id="8" name="Picture 7">
            <a:extLst>
              <a:ext uri="{FF2B5EF4-FFF2-40B4-BE49-F238E27FC236}">
                <a16:creationId xmlns:a16="http://schemas.microsoft.com/office/drawing/2014/main" id="{ED11008A-77C7-2142-8C50-3ED20F95E7E1}"/>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2" name="TextBox 11">
            <a:extLst>
              <a:ext uri="{FF2B5EF4-FFF2-40B4-BE49-F238E27FC236}">
                <a16:creationId xmlns:a16="http://schemas.microsoft.com/office/drawing/2014/main" id="{0D482F47-69B2-F744-9BC4-2B904C8250B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07759498-BDA8-9647-96D9-EB44EA332769}"/>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41291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Content Placeholder 3">
            <a:extLst>
              <a:ext uri="{FF2B5EF4-FFF2-40B4-BE49-F238E27FC236}">
                <a16:creationId xmlns:a16="http://schemas.microsoft.com/office/drawing/2014/main" id="{4D8AE933-08FC-8441-A570-F5185B80B37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90"/>
          <a:stretch/>
        </p:blipFill>
        <p:spPr>
          <a:xfrm>
            <a:off x="-14882" y="0"/>
            <a:ext cx="5161378" cy="6858000"/>
          </a:xfrm>
          <a:prstGeom prst="rect">
            <a:avLst/>
          </a:prstGeom>
        </p:spPr>
      </p:pic>
      <p:sp>
        <p:nvSpPr>
          <p:cNvPr id="8" name="TextBox 7">
            <a:extLst>
              <a:ext uri="{FF2B5EF4-FFF2-40B4-BE49-F238E27FC236}">
                <a16:creationId xmlns:a16="http://schemas.microsoft.com/office/drawing/2014/main" id="{0D15F3DD-2E33-444E-82DE-42A45FEB140A}"/>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2" name="Text Placeholder 3">
            <a:extLst>
              <a:ext uri="{FF2B5EF4-FFF2-40B4-BE49-F238E27FC236}">
                <a16:creationId xmlns:a16="http://schemas.microsoft.com/office/drawing/2014/main" id="{068041D9-B277-9C45-B4C0-691AD1DF6D8D}"/>
              </a:ext>
            </a:extLst>
          </p:cNvPr>
          <p:cNvSpPr>
            <a:spLocks noGrp="1"/>
          </p:cNvSpPr>
          <p:nvPr>
            <p:ph type="body" sz="quarter" idx="10" hasCustomPrompt="1"/>
          </p:nvPr>
        </p:nvSpPr>
        <p:spPr>
          <a:xfrm>
            <a:off x="5572603"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4" name="Text Placeholder 7">
            <a:extLst>
              <a:ext uri="{FF2B5EF4-FFF2-40B4-BE49-F238E27FC236}">
                <a16:creationId xmlns:a16="http://schemas.microsoft.com/office/drawing/2014/main" id="{CE2D820A-6EC9-1741-AC5A-C9B71E7DF2C8}"/>
              </a:ext>
            </a:extLst>
          </p:cNvPr>
          <p:cNvSpPr>
            <a:spLocks noGrp="1"/>
          </p:cNvSpPr>
          <p:nvPr>
            <p:ph type="body" sz="quarter" idx="11" hasCustomPrompt="1"/>
          </p:nvPr>
        </p:nvSpPr>
        <p:spPr>
          <a:xfrm>
            <a:off x="5572125"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316476FC-9D13-1742-B058-52FAA49DD9BC}"/>
              </a:ext>
            </a:extLst>
          </p:cNvPr>
          <p:cNvGrpSpPr/>
          <p:nvPr userDrawn="1"/>
        </p:nvGrpSpPr>
        <p:grpSpPr>
          <a:xfrm>
            <a:off x="-4" y="0"/>
            <a:ext cx="5463394" cy="6857999"/>
            <a:chOff x="-4" y="0"/>
            <a:chExt cx="5463394" cy="6857999"/>
          </a:xfrm>
        </p:grpSpPr>
        <p:sp>
          <p:nvSpPr>
            <p:cNvPr id="13" name="Freeform: Shape 17">
              <a:extLst>
                <a:ext uri="{FF2B5EF4-FFF2-40B4-BE49-F238E27FC236}">
                  <a16:creationId xmlns:a16="http://schemas.microsoft.com/office/drawing/2014/main" id="{E31FD31F-20B9-4C4F-9FEA-4D75C74703EE}"/>
                </a:ext>
              </a:extLst>
            </p:cNvPr>
            <p:cNvSpPr/>
            <p:nvPr userDrawn="1"/>
          </p:nvSpPr>
          <p:spPr>
            <a:xfrm flipH="1">
              <a:off x="-4" y="0"/>
              <a:ext cx="5307352" cy="6852531"/>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9BD048C7-96DC-9544-91CE-B8AA8AB75F40}"/>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grpSp>
      <p:pic>
        <p:nvPicPr>
          <p:cNvPr id="9" name="Picture 8">
            <a:extLst>
              <a:ext uri="{FF2B5EF4-FFF2-40B4-BE49-F238E27FC236}">
                <a16:creationId xmlns:a16="http://schemas.microsoft.com/office/drawing/2014/main" id="{60568782-5D31-1549-B94B-22B309930818}"/>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5" name="TextBox 14">
            <a:extLst>
              <a:ext uri="{FF2B5EF4-FFF2-40B4-BE49-F238E27FC236}">
                <a16:creationId xmlns:a16="http://schemas.microsoft.com/office/drawing/2014/main" id="{FB0D8C6D-8813-3342-AFD1-11F62BB12C03}"/>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E2B5E978-1012-0C41-B9E4-34B9696A2EF2}"/>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620936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5A004F-6261-DD47-88B3-4174D31C0E8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16176" b="16176"/>
          <a:stretch/>
        </p:blipFill>
        <p:spPr>
          <a:xfrm>
            <a:off x="0" y="1"/>
            <a:ext cx="12192000" cy="6858000"/>
          </a:xfrm>
          <a:prstGeom prst="rect">
            <a:avLst/>
          </a:prstGeom>
        </p:spPr>
      </p:pic>
      <p:pic>
        <p:nvPicPr>
          <p:cNvPr id="3" name="Picture 2">
            <a:extLst>
              <a:ext uri="{FF2B5EF4-FFF2-40B4-BE49-F238E27FC236}">
                <a16:creationId xmlns:a16="http://schemas.microsoft.com/office/drawing/2014/main" id="{791B6BE9-7FD6-2F40-B0D4-47D9959B4DE9}"/>
              </a:ext>
            </a:extLst>
          </p:cNvPr>
          <p:cNvPicPr>
            <a:picLocks noChangeAspect="1"/>
          </p:cNvPicPr>
          <p:nvPr userDrawn="1"/>
        </p:nvPicPr>
        <p:blipFill>
          <a:blip r:embed="rId3"/>
          <a:stretch>
            <a:fillRect/>
          </a:stretch>
        </p:blipFill>
        <p:spPr>
          <a:xfrm>
            <a:off x="0" y="5700907"/>
            <a:ext cx="12192000" cy="1181100"/>
          </a:xfrm>
          <a:prstGeom prst="rect">
            <a:avLst/>
          </a:prstGeom>
        </p:spPr>
      </p:pic>
      <p:sp>
        <p:nvSpPr>
          <p:cNvPr id="10" name="Rectangle 9"/>
          <p:cNvSpPr/>
          <p:nvPr userDrawn="1"/>
        </p:nvSpPr>
        <p:spPr>
          <a:xfrm>
            <a:off x="5149550" y="523148"/>
            <a:ext cx="1750979" cy="1750979"/>
          </a:xfrm>
          <a:prstGeom prst="rect">
            <a:avLst/>
          </a:prstGeom>
          <a:solidFill>
            <a:srgbClr val="E94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220307" y="0"/>
            <a:ext cx="3868616" cy="24568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a:extLst>
              <a:ext uri="{28A0092B-C50C-407E-A947-70E740481C1C}">
                <a14:useLocalDpi xmlns:a14="http://schemas.microsoft.com/office/drawing/2010/main"/>
              </a:ext>
            </a:extLst>
          </a:blip>
          <a:srcRect l="19704" t="37009" r="27439" b="47267"/>
          <a:stretch/>
        </p:blipFill>
        <p:spPr>
          <a:xfrm>
            <a:off x="5354694" y="1776067"/>
            <a:ext cx="1464415" cy="563765"/>
          </a:xfrm>
          <a:prstGeom prst="rect">
            <a:avLst/>
          </a:prstGeom>
        </p:spPr>
      </p:pic>
      <p:pic>
        <p:nvPicPr>
          <p:cNvPr id="16" name="Google Shape;339;p40">
            <a:extLst>
              <a:ext uri="{FF2B5EF4-FFF2-40B4-BE49-F238E27FC236}">
                <a16:creationId xmlns:a16="http://schemas.microsoft.com/office/drawing/2014/main" id="{C911962F-CB89-F94F-B129-32226D60C0E5}"/>
              </a:ext>
            </a:extLst>
          </p:cNvPr>
          <p:cNvPicPr preferRelativeResize="0"/>
          <p:nvPr userDrawn="1"/>
        </p:nvPicPr>
        <p:blipFill rotWithShape="1">
          <a:blip r:embed="rId5">
            <a:alphaModFix/>
          </a:blip>
          <a:srcRect/>
          <a:stretch/>
        </p:blipFill>
        <p:spPr>
          <a:xfrm>
            <a:off x="4660419" y="499192"/>
            <a:ext cx="2929499" cy="1090875"/>
          </a:xfrm>
          <a:prstGeom prst="rect">
            <a:avLst/>
          </a:prstGeom>
          <a:noFill/>
          <a:ln>
            <a:noFill/>
          </a:ln>
        </p:spPr>
      </p:pic>
      <p:sp>
        <p:nvSpPr>
          <p:cNvPr id="13" name="Text Placeholder 3">
            <a:extLst>
              <a:ext uri="{FF2B5EF4-FFF2-40B4-BE49-F238E27FC236}">
                <a16:creationId xmlns:a16="http://schemas.microsoft.com/office/drawing/2014/main" id="{BA0D14AB-3627-9642-B14E-E24690A9D92B}"/>
              </a:ext>
            </a:extLst>
          </p:cNvPr>
          <p:cNvSpPr>
            <a:spLocks noGrp="1"/>
          </p:cNvSpPr>
          <p:nvPr>
            <p:ph type="body" sz="quarter" idx="10" hasCustomPrompt="1"/>
          </p:nvPr>
        </p:nvSpPr>
        <p:spPr>
          <a:xfrm>
            <a:off x="454371" y="6076940"/>
            <a:ext cx="7998471" cy="369924"/>
          </a:xfrm>
          <a:prstGeom prst="rect">
            <a:avLst/>
          </a:prstGeom>
        </p:spPr>
        <p:txBody>
          <a:bodyPr/>
          <a:lstStyle>
            <a:lvl1pPr marL="0" indent="0">
              <a:buNone/>
              <a:defRPr sz="2800" b="1" i="0">
                <a:solidFill>
                  <a:schemeClr val="bg1"/>
                </a:solidFill>
                <a:latin typeface="Mr Eaves XL Mod OT Heavy" panose="020B0603060502020204" pitchFamily="34" charset="77"/>
              </a:defRPr>
            </a:lvl1pPr>
          </a:lstStyle>
          <a:p>
            <a:pPr lvl="0"/>
            <a:r>
              <a:rPr lang="en-US" dirty="0"/>
              <a:t>HEADER</a:t>
            </a:r>
          </a:p>
        </p:txBody>
      </p:sp>
      <p:sp>
        <p:nvSpPr>
          <p:cNvPr id="17" name="Text Placeholder 3">
            <a:extLst>
              <a:ext uri="{FF2B5EF4-FFF2-40B4-BE49-F238E27FC236}">
                <a16:creationId xmlns:a16="http://schemas.microsoft.com/office/drawing/2014/main" id="{2352A7A5-1DB5-544A-B2B7-DA1AEA2BACB3}"/>
              </a:ext>
            </a:extLst>
          </p:cNvPr>
          <p:cNvSpPr>
            <a:spLocks noGrp="1"/>
          </p:cNvSpPr>
          <p:nvPr>
            <p:ph type="body" sz="quarter" idx="11" hasCustomPrompt="1"/>
          </p:nvPr>
        </p:nvSpPr>
        <p:spPr>
          <a:xfrm>
            <a:off x="454370" y="6446865"/>
            <a:ext cx="7998471" cy="318334"/>
          </a:xfrm>
          <a:prstGeom prst="rect">
            <a:avLst/>
          </a:prstGeom>
        </p:spPr>
        <p:txBody>
          <a:bodyPr/>
          <a:lstStyle>
            <a:lvl1pPr marL="0" indent="0">
              <a:buNone/>
              <a:defRPr sz="2000" b="1" i="1">
                <a:solidFill>
                  <a:schemeClr val="bg1"/>
                </a:solidFill>
                <a:latin typeface="MrEavesXLModOT" panose="020B0603060502020204" pitchFamily="34" charset="77"/>
              </a:defRPr>
            </a:lvl1pPr>
          </a:lstStyle>
          <a:p>
            <a:pPr lvl="0"/>
            <a:r>
              <a:rPr lang="en-US"/>
              <a:t>SUB HEADLINE</a:t>
            </a:r>
          </a:p>
        </p:txBody>
      </p:sp>
    </p:spTree>
    <p:extLst>
      <p:ext uri="{BB962C8B-B14F-4D97-AF65-F5344CB8AC3E}">
        <p14:creationId xmlns:p14="http://schemas.microsoft.com/office/powerpoint/2010/main" val="1275620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4016C4E2-DD2B-FE41-8C22-DC82F818934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5174632" cy="6858001"/>
          </a:xfrm>
          <a:prstGeom prst="rect">
            <a:avLst/>
          </a:prstGeom>
        </p:spPr>
      </p:pic>
      <p:sp>
        <p:nvSpPr>
          <p:cNvPr id="8" name="TextBox 7">
            <a:extLst>
              <a:ext uri="{FF2B5EF4-FFF2-40B4-BE49-F238E27FC236}">
                <a16:creationId xmlns:a16="http://schemas.microsoft.com/office/drawing/2014/main" id="{46F09620-43C9-4D4C-B8C3-6796030C214B}"/>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3" name="Text Placeholder 3">
            <a:extLst>
              <a:ext uri="{FF2B5EF4-FFF2-40B4-BE49-F238E27FC236}">
                <a16:creationId xmlns:a16="http://schemas.microsoft.com/office/drawing/2014/main" id="{2F89A268-83C3-964A-8998-FEEA668C6257}"/>
              </a:ext>
            </a:extLst>
          </p:cNvPr>
          <p:cNvSpPr>
            <a:spLocks noGrp="1"/>
          </p:cNvSpPr>
          <p:nvPr>
            <p:ph type="body" sz="quarter" idx="10" hasCustomPrompt="1"/>
          </p:nvPr>
        </p:nvSpPr>
        <p:spPr>
          <a:xfrm>
            <a:off x="5572603"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4" name="Text Placeholder 7">
            <a:extLst>
              <a:ext uri="{FF2B5EF4-FFF2-40B4-BE49-F238E27FC236}">
                <a16:creationId xmlns:a16="http://schemas.microsoft.com/office/drawing/2014/main" id="{4ADCC450-7092-8B48-B628-6B873A53B2D8}"/>
              </a:ext>
            </a:extLst>
          </p:cNvPr>
          <p:cNvSpPr>
            <a:spLocks noGrp="1"/>
          </p:cNvSpPr>
          <p:nvPr>
            <p:ph type="body" sz="quarter" idx="11" hasCustomPrompt="1"/>
          </p:nvPr>
        </p:nvSpPr>
        <p:spPr>
          <a:xfrm>
            <a:off x="5572125"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E238C81C-E0C3-E248-A91D-2A515B8216E8}"/>
              </a:ext>
            </a:extLst>
          </p:cNvPr>
          <p:cNvGrpSpPr/>
          <p:nvPr userDrawn="1"/>
        </p:nvGrpSpPr>
        <p:grpSpPr>
          <a:xfrm>
            <a:off x="-4" y="0"/>
            <a:ext cx="5463394" cy="6857999"/>
            <a:chOff x="-4" y="0"/>
            <a:chExt cx="5463394" cy="6857999"/>
          </a:xfrm>
        </p:grpSpPr>
        <p:sp>
          <p:nvSpPr>
            <p:cNvPr id="15" name="Freeform: Shape 17">
              <a:extLst>
                <a:ext uri="{FF2B5EF4-FFF2-40B4-BE49-F238E27FC236}">
                  <a16:creationId xmlns:a16="http://schemas.microsoft.com/office/drawing/2014/main" id="{29421A0B-00F2-5649-B84A-DCBD920BD87E}"/>
                </a:ext>
              </a:extLst>
            </p:cNvPr>
            <p:cNvSpPr/>
            <p:nvPr userDrawn="1"/>
          </p:nvSpPr>
          <p:spPr>
            <a:xfrm flipH="1">
              <a:off x="-4" y="0"/>
              <a:ext cx="5307352" cy="6852531"/>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a:extLst>
                <a:ext uri="{FF2B5EF4-FFF2-40B4-BE49-F238E27FC236}">
                  <a16:creationId xmlns:a16="http://schemas.microsoft.com/office/drawing/2014/main" id="{60EC59B0-EC37-2C4A-969F-38C5837A12E4}"/>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grpSp>
      <p:pic>
        <p:nvPicPr>
          <p:cNvPr id="9" name="Picture 8">
            <a:extLst>
              <a:ext uri="{FF2B5EF4-FFF2-40B4-BE49-F238E27FC236}">
                <a16:creationId xmlns:a16="http://schemas.microsoft.com/office/drawing/2014/main" id="{84E025A5-3B87-674B-BC67-6696C21727A6}"/>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2" name="TextBox 11">
            <a:extLst>
              <a:ext uri="{FF2B5EF4-FFF2-40B4-BE49-F238E27FC236}">
                <a16:creationId xmlns:a16="http://schemas.microsoft.com/office/drawing/2014/main" id="{5AE53701-C87A-0441-A813-6B8E966DB00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EA47A9BD-DFBD-824D-A3CB-ACB3AB97FA96}"/>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1559934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65941AF5-379A-C44B-89F1-D3FFEC62F6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
            <a:ext cx="5174632" cy="6884609"/>
          </a:xfrm>
          <a:prstGeom prst="rect">
            <a:avLst/>
          </a:prstGeom>
        </p:spPr>
      </p:pic>
      <p:sp>
        <p:nvSpPr>
          <p:cNvPr id="8" name="TextBox 7">
            <a:extLst>
              <a:ext uri="{FF2B5EF4-FFF2-40B4-BE49-F238E27FC236}">
                <a16:creationId xmlns:a16="http://schemas.microsoft.com/office/drawing/2014/main" id="{EF1886F9-28F7-C549-9170-A0AEF378F2C7}"/>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3" name="Text Placeholder 3">
            <a:extLst>
              <a:ext uri="{FF2B5EF4-FFF2-40B4-BE49-F238E27FC236}">
                <a16:creationId xmlns:a16="http://schemas.microsoft.com/office/drawing/2014/main" id="{E8F88876-A92D-D045-BFCC-200CFE327544}"/>
              </a:ext>
            </a:extLst>
          </p:cNvPr>
          <p:cNvSpPr>
            <a:spLocks noGrp="1"/>
          </p:cNvSpPr>
          <p:nvPr>
            <p:ph type="body" sz="quarter" idx="10" hasCustomPrompt="1"/>
          </p:nvPr>
        </p:nvSpPr>
        <p:spPr>
          <a:xfrm>
            <a:off x="5572603"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4" name="Text Placeholder 7">
            <a:extLst>
              <a:ext uri="{FF2B5EF4-FFF2-40B4-BE49-F238E27FC236}">
                <a16:creationId xmlns:a16="http://schemas.microsoft.com/office/drawing/2014/main" id="{31AF859B-CC81-CF46-8DEE-79D5139D3B34}"/>
              </a:ext>
            </a:extLst>
          </p:cNvPr>
          <p:cNvSpPr>
            <a:spLocks noGrp="1"/>
          </p:cNvSpPr>
          <p:nvPr>
            <p:ph type="body" sz="quarter" idx="11" hasCustomPrompt="1"/>
          </p:nvPr>
        </p:nvSpPr>
        <p:spPr>
          <a:xfrm>
            <a:off x="5572125"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5F76CE5-3B4C-D746-8A92-A5A9D2E83ED8}"/>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pic>
        <p:nvPicPr>
          <p:cNvPr id="9" name="Picture 8">
            <a:extLst>
              <a:ext uri="{FF2B5EF4-FFF2-40B4-BE49-F238E27FC236}">
                <a16:creationId xmlns:a16="http://schemas.microsoft.com/office/drawing/2014/main" id="{8326778C-E3EC-5A43-8D36-E55458967524}"/>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2" name="TextBox 11">
            <a:extLst>
              <a:ext uri="{FF2B5EF4-FFF2-40B4-BE49-F238E27FC236}">
                <a16:creationId xmlns:a16="http://schemas.microsoft.com/office/drawing/2014/main" id="{AC1ED359-2D17-4A41-BA36-7073B87C3AF2}"/>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D8D818-3CFB-C845-8D77-243D9CCB170A}"/>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2602842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Content Placeholder 5">
            <a:extLst>
              <a:ext uri="{FF2B5EF4-FFF2-40B4-BE49-F238E27FC236}">
                <a16:creationId xmlns:a16="http://schemas.microsoft.com/office/drawing/2014/main" id="{38780D1E-1F76-2041-8FEC-31DF89FC9C0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5174633" cy="6858000"/>
          </a:xfrm>
          <a:prstGeom prst="rect">
            <a:avLst/>
          </a:prstGeom>
        </p:spPr>
      </p:pic>
      <p:sp>
        <p:nvSpPr>
          <p:cNvPr id="8" name="TextBox 7">
            <a:extLst>
              <a:ext uri="{FF2B5EF4-FFF2-40B4-BE49-F238E27FC236}">
                <a16:creationId xmlns:a16="http://schemas.microsoft.com/office/drawing/2014/main" id="{1F7AF7BC-B702-E346-B4BE-A3C910EFBCBE}"/>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3" name="Text Placeholder 3">
            <a:extLst>
              <a:ext uri="{FF2B5EF4-FFF2-40B4-BE49-F238E27FC236}">
                <a16:creationId xmlns:a16="http://schemas.microsoft.com/office/drawing/2014/main" id="{E0122C80-ACA2-9949-95AD-EAD2FDBF5855}"/>
              </a:ext>
            </a:extLst>
          </p:cNvPr>
          <p:cNvSpPr>
            <a:spLocks noGrp="1"/>
          </p:cNvSpPr>
          <p:nvPr>
            <p:ph type="body" sz="quarter" idx="10" hasCustomPrompt="1"/>
          </p:nvPr>
        </p:nvSpPr>
        <p:spPr>
          <a:xfrm>
            <a:off x="5572603"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4" name="Text Placeholder 7">
            <a:extLst>
              <a:ext uri="{FF2B5EF4-FFF2-40B4-BE49-F238E27FC236}">
                <a16:creationId xmlns:a16="http://schemas.microsoft.com/office/drawing/2014/main" id="{813D96F7-5111-FD43-B982-DBA108316724}"/>
              </a:ext>
            </a:extLst>
          </p:cNvPr>
          <p:cNvSpPr>
            <a:spLocks noGrp="1"/>
          </p:cNvSpPr>
          <p:nvPr>
            <p:ph type="body" sz="quarter" idx="11" hasCustomPrompt="1"/>
          </p:nvPr>
        </p:nvSpPr>
        <p:spPr>
          <a:xfrm>
            <a:off x="5572125"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BA023477-DD71-894B-87C4-5D0C4A3CB7B5}"/>
              </a:ext>
            </a:extLst>
          </p:cNvPr>
          <p:cNvGrpSpPr/>
          <p:nvPr userDrawn="1"/>
        </p:nvGrpSpPr>
        <p:grpSpPr>
          <a:xfrm>
            <a:off x="-4" y="0"/>
            <a:ext cx="5463394" cy="6857999"/>
            <a:chOff x="-4" y="0"/>
            <a:chExt cx="5463394" cy="6857999"/>
          </a:xfrm>
        </p:grpSpPr>
        <p:sp>
          <p:nvSpPr>
            <p:cNvPr id="12" name="Freeform: Shape 17">
              <a:extLst>
                <a:ext uri="{FF2B5EF4-FFF2-40B4-BE49-F238E27FC236}">
                  <a16:creationId xmlns:a16="http://schemas.microsoft.com/office/drawing/2014/main" id="{EB6AB3DB-8ABB-024B-A59A-46A763B21E1A}"/>
                </a:ext>
              </a:extLst>
            </p:cNvPr>
            <p:cNvSpPr/>
            <p:nvPr userDrawn="1"/>
          </p:nvSpPr>
          <p:spPr>
            <a:xfrm flipH="1">
              <a:off x="-4" y="0"/>
              <a:ext cx="5307352" cy="6852531"/>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2DA5C363-263C-F947-94AF-963AAD12DA4C}"/>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grpSp>
      <p:pic>
        <p:nvPicPr>
          <p:cNvPr id="9" name="Picture 8">
            <a:extLst>
              <a:ext uri="{FF2B5EF4-FFF2-40B4-BE49-F238E27FC236}">
                <a16:creationId xmlns:a16="http://schemas.microsoft.com/office/drawing/2014/main" id="{23777A1E-E1FC-9A44-AF28-6AC49E5510B1}"/>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7" name="TextBox 16">
            <a:extLst>
              <a:ext uri="{FF2B5EF4-FFF2-40B4-BE49-F238E27FC236}">
                <a16:creationId xmlns:a16="http://schemas.microsoft.com/office/drawing/2014/main" id="{E3400DBA-A7DE-2649-920D-456E69882743}"/>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07DB9668-A8AA-7049-AC8B-E1DBCB410163}"/>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3481875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pic>
        <p:nvPicPr>
          <p:cNvPr id="16" name="Picture 15" descr="A person standing in front of a box&#10;&#10;Description automatically generated">
            <a:extLst>
              <a:ext uri="{FF2B5EF4-FFF2-40B4-BE49-F238E27FC236}">
                <a16:creationId xmlns:a16="http://schemas.microsoft.com/office/drawing/2014/main" id="{7A151F1F-6800-424F-9C24-911EC960D125}"/>
              </a:ext>
            </a:extLst>
          </p:cNvPr>
          <p:cNvPicPr>
            <a:picLocks noChangeAspect="1"/>
          </p:cNvPicPr>
          <p:nvPr userDrawn="1"/>
        </p:nvPicPr>
        <p:blipFill rotWithShape="1">
          <a:blip r:embed="rId2"/>
          <a:srcRect r="32429"/>
          <a:stretch/>
        </p:blipFill>
        <p:spPr>
          <a:xfrm>
            <a:off x="5257527" y="12112"/>
            <a:ext cx="6934473" cy="6845888"/>
          </a:xfrm>
          <a:prstGeom prst="rect">
            <a:avLst/>
          </a:prstGeom>
        </p:spPr>
      </p:pic>
      <p:sp>
        <p:nvSpPr>
          <p:cNvPr id="11" name="TextBox 10">
            <a:extLst>
              <a:ext uri="{FF2B5EF4-FFF2-40B4-BE49-F238E27FC236}">
                <a16:creationId xmlns:a16="http://schemas.microsoft.com/office/drawing/2014/main" id="{5DF6336E-F278-9A4F-9945-F9C3C15414DC}"/>
              </a:ext>
            </a:extLst>
          </p:cNvPr>
          <p:cNvSpPr txBox="1"/>
          <p:nvPr userDrawn="1"/>
        </p:nvSpPr>
        <p:spPr>
          <a:xfrm>
            <a:off x="10510394" y="6528327"/>
            <a:ext cx="1605516" cy="230832"/>
          </a:xfrm>
          <a:prstGeom prst="rect">
            <a:avLst/>
          </a:prstGeom>
          <a:noFill/>
        </p:spPr>
        <p:txBody>
          <a:bodyPr wrap="square" rtlCol="0">
            <a:spAutoFit/>
          </a:bodyPr>
          <a:lstStyle/>
          <a:p>
            <a:pPr algn="r"/>
            <a:fld id="{62F6FEDA-1411-2F45-9F05-172F4D123135}" type="slidenum">
              <a:rPr lang="en-US" sz="900" smtClean="0">
                <a:solidFill>
                  <a:srgbClr val="6F706C"/>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900">
              <a:solidFill>
                <a:srgbClr val="6F706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92D49BCA-A712-EB41-87A9-FA852CA56673}"/>
              </a:ext>
            </a:extLst>
          </p:cNvPr>
          <p:cNvSpPr/>
          <p:nvPr userDrawn="1"/>
        </p:nvSpPr>
        <p:spPr>
          <a:xfrm>
            <a:off x="312217" y="0"/>
            <a:ext cx="6620575" cy="6759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1F7AF7BC-B702-E346-B4BE-A3C910EFBCBE}"/>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3" name="Text Placeholder 3">
            <a:extLst>
              <a:ext uri="{FF2B5EF4-FFF2-40B4-BE49-F238E27FC236}">
                <a16:creationId xmlns:a16="http://schemas.microsoft.com/office/drawing/2014/main" id="{E0122C80-ACA2-9949-95AD-EAD2FDBF5855}"/>
              </a:ext>
            </a:extLst>
          </p:cNvPr>
          <p:cNvSpPr>
            <a:spLocks noGrp="1"/>
          </p:cNvSpPr>
          <p:nvPr>
            <p:ph type="body" sz="quarter" idx="10" hasCustomPrompt="1"/>
          </p:nvPr>
        </p:nvSpPr>
        <p:spPr>
          <a:xfrm>
            <a:off x="397270"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4" name="Text Placeholder 7">
            <a:extLst>
              <a:ext uri="{FF2B5EF4-FFF2-40B4-BE49-F238E27FC236}">
                <a16:creationId xmlns:a16="http://schemas.microsoft.com/office/drawing/2014/main" id="{813D96F7-5111-FD43-B982-DBA108316724}"/>
              </a:ext>
            </a:extLst>
          </p:cNvPr>
          <p:cNvSpPr>
            <a:spLocks noGrp="1"/>
          </p:cNvSpPr>
          <p:nvPr>
            <p:ph type="body" sz="quarter" idx="11" hasCustomPrompt="1"/>
          </p:nvPr>
        </p:nvSpPr>
        <p:spPr>
          <a:xfrm>
            <a:off x="396792"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BA023477-DD71-894B-87C4-5D0C4A3CB7B5}"/>
              </a:ext>
            </a:extLst>
          </p:cNvPr>
          <p:cNvGrpSpPr/>
          <p:nvPr userDrawn="1"/>
        </p:nvGrpSpPr>
        <p:grpSpPr>
          <a:xfrm flipH="1">
            <a:off x="6725254" y="0"/>
            <a:ext cx="5463394" cy="6857999"/>
            <a:chOff x="-4" y="0"/>
            <a:chExt cx="5463394" cy="6857999"/>
          </a:xfrm>
        </p:grpSpPr>
        <p:sp>
          <p:nvSpPr>
            <p:cNvPr id="12" name="Freeform: Shape 17">
              <a:extLst>
                <a:ext uri="{FF2B5EF4-FFF2-40B4-BE49-F238E27FC236}">
                  <a16:creationId xmlns:a16="http://schemas.microsoft.com/office/drawing/2014/main" id="{EB6AB3DB-8ABB-024B-A59A-46A763B21E1A}"/>
                </a:ext>
              </a:extLst>
            </p:cNvPr>
            <p:cNvSpPr/>
            <p:nvPr userDrawn="1"/>
          </p:nvSpPr>
          <p:spPr>
            <a:xfrm flipH="1">
              <a:off x="-4" y="0"/>
              <a:ext cx="5307352" cy="6852531"/>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2DA5C363-263C-F947-94AF-963AAD12DA4C}"/>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grpSp>
      <p:pic>
        <p:nvPicPr>
          <p:cNvPr id="9" name="Picture 8">
            <a:extLst>
              <a:ext uri="{FF2B5EF4-FFF2-40B4-BE49-F238E27FC236}">
                <a16:creationId xmlns:a16="http://schemas.microsoft.com/office/drawing/2014/main" id="{23777A1E-E1FC-9A44-AF28-6AC49E5510B1}"/>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7" name="TextBox 16">
            <a:extLst>
              <a:ext uri="{FF2B5EF4-FFF2-40B4-BE49-F238E27FC236}">
                <a16:creationId xmlns:a16="http://schemas.microsoft.com/office/drawing/2014/main" id="{E3400DBA-A7DE-2649-920D-456E69882743}"/>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F93F618C-E2F0-EF41-B12B-BFFB2D0D680F}"/>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1497094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pic>
        <p:nvPicPr>
          <p:cNvPr id="18" name="Picture 17" descr="A person holding a microphone&#10;&#10;Description automatically generated">
            <a:extLst>
              <a:ext uri="{FF2B5EF4-FFF2-40B4-BE49-F238E27FC236}">
                <a16:creationId xmlns:a16="http://schemas.microsoft.com/office/drawing/2014/main" id="{5291E654-5C35-9743-8E6E-63BE09EEBDF6}"/>
              </a:ext>
            </a:extLst>
          </p:cNvPr>
          <p:cNvPicPr>
            <a:picLocks noChangeAspect="1"/>
          </p:cNvPicPr>
          <p:nvPr userDrawn="1"/>
        </p:nvPicPr>
        <p:blipFill rotWithShape="1">
          <a:blip r:embed="rId2"/>
          <a:srcRect l="-1582" r="19100" b="1521"/>
          <a:stretch/>
        </p:blipFill>
        <p:spPr>
          <a:xfrm>
            <a:off x="3581400" y="0"/>
            <a:ext cx="8610600" cy="6858000"/>
          </a:xfrm>
          <a:prstGeom prst="rect">
            <a:avLst/>
          </a:prstGeom>
        </p:spPr>
      </p:pic>
      <p:sp>
        <p:nvSpPr>
          <p:cNvPr id="2" name="Rectangle 1">
            <a:extLst>
              <a:ext uri="{FF2B5EF4-FFF2-40B4-BE49-F238E27FC236}">
                <a16:creationId xmlns:a16="http://schemas.microsoft.com/office/drawing/2014/main" id="{92D49BCA-A712-EB41-87A9-FA852CA56673}"/>
              </a:ext>
            </a:extLst>
          </p:cNvPr>
          <p:cNvSpPr/>
          <p:nvPr userDrawn="1"/>
        </p:nvSpPr>
        <p:spPr>
          <a:xfrm>
            <a:off x="312217" y="0"/>
            <a:ext cx="6620575" cy="6759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1F7AF7BC-B702-E346-B4BE-A3C910EFBCBE}"/>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3" name="Text Placeholder 3">
            <a:extLst>
              <a:ext uri="{FF2B5EF4-FFF2-40B4-BE49-F238E27FC236}">
                <a16:creationId xmlns:a16="http://schemas.microsoft.com/office/drawing/2014/main" id="{E0122C80-ACA2-9949-95AD-EAD2FDBF5855}"/>
              </a:ext>
            </a:extLst>
          </p:cNvPr>
          <p:cNvSpPr>
            <a:spLocks noGrp="1"/>
          </p:cNvSpPr>
          <p:nvPr>
            <p:ph type="body" sz="quarter" idx="10" hasCustomPrompt="1"/>
          </p:nvPr>
        </p:nvSpPr>
        <p:spPr>
          <a:xfrm>
            <a:off x="397270"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dirty="0"/>
              <a:t>Title</a:t>
            </a:r>
          </a:p>
        </p:txBody>
      </p:sp>
      <p:sp>
        <p:nvSpPr>
          <p:cNvPr id="14" name="Text Placeholder 7">
            <a:extLst>
              <a:ext uri="{FF2B5EF4-FFF2-40B4-BE49-F238E27FC236}">
                <a16:creationId xmlns:a16="http://schemas.microsoft.com/office/drawing/2014/main" id="{813D96F7-5111-FD43-B982-DBA108316724}"/>
              </a:ext>
            </a:extLst>
          </p:cNvPr>
          <p:cNvSpPr>
            <a:spLocks noGrp="1"/>
          </p:cNvSpPr>
          <p:nvPr>
            <p:ph type="body" sz="quarter" idx="11" hasCustomPrompt="1"/>
          </p:nvPr>
        </p:nvSpPr>
        <p:spPr>
          <a:xfrm>
            <a:off x="396792"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BA023477-DD71-894B-87C4-5D0C4A3CB7B5}"/>
              </a:ext>
            </a:extLst>
          </p:cNvPr>
          <p:cNvGrpSpPr/>
          <p:nvPr userDrawn="1"/>
        </p:nvGrpSpPr>
        <p:grpSpPr>
          <a:xfrm flipH="1">
            <a:off x="6725254" y="0"/>
            <a:ext cx="5463394" cy="6857999"/>
            <a:chOff x="-4" y="0"/>
            <a:chExt cx="5463394" cy="6857999"/>
          </a:xfrm>
        </p:grpSpPr>
        <p:sp>
          <p:nvSpPr>
            <p:cNvPr id="12" name="Freeform: Shape 17">
              <a:extLst>
                <a:ext uri="{FF2B5EF4-FFF2-40B4-BE49-F238E27FC236}">
                  <a16:creationId xmlns:a16="http://schemas.microsoft.com/office/drawing/2014/main" id="{EB6AB3DB-8ABB-024B-A59A-46A763B21E1A}"/>
                </a:ext>
              </a:extLst>
            </p:cNvPr>
            <p:cNvSpPr/>
            <p:nvPr userDrawn="1"/>
          </p:nvSpPr>
          <p:spPr>
            <a:xfrm flipH="1">
              <a:off x="-4" y="0"/>
              <a:ext cx="5307352" cy="6852531"/>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2DA5C363-263C-F947-94AF-963AAD12DA4C}"/>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grpSp>
      <p:pic>
        <p:nvPicPr>
          <p:cNvPr id="9" name="Picture 8">
            <a:extLst>
              <a:ext uri="{FF2B5EF4-FFF2-40B4-BE49-F238E27FC236}">
                <a16:creationId xmlns:a16="http://schemas.microsoft.com/office/drawing/2014/main" id="{23777A1E-E1FC-9A44-AF28-6AC49E5510B1}"/>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7" name="TextBox 16">
            <a:extLst>
              <a:ext uri="{FF2B5EF4-FFF2-40B4-BE49-F238E27FC236}">
                <a16:creationId xmlns:a16="http://schemas.microsoft.com/office/drawing/2014/main" id="{E3400DBA-A7DE-2649-920D-456E69882743}"/>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B3EF2B32-CF34-0C45-A7AA-14154762EBE9}"/>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1663538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pic>
        <p:nvPicPr>
          <p:cNvPr id="16" name="Picture 15" descr="A group of people sitting at a table&#10;&#10;Description automatically generated">
            <a:extLst>
              <a:ext uri="{FF2B5EF4-FFF2-40B4-BE49-F238E27FC236}">
                <a16:creationId xmlns:a16="http://schemas.microsoft.com/office/drawing/2014/main" id="{5DC2D249-BAAB-0C4F-8C56-21EC545578E6}"/>
              </a:ext>
            </a:extLst>
          </p:cNvPr>
          <p:cNvPicPr>
            <a:picLocks noChangeAspect="1"/>
          </p:cNvPicPr>
          <p:nvPr userDrawn="1"/>
        </p:nvPicPr>
        <p:blipFill rotWithShape="1">
          <a:blip r:embed="rId2"/>
          <a:srcRect l="20579" r="25223"/>
          <a:stretch/>
        </p:blipFill>
        <p:spPr>
          <a:xfrm>
            <a:off x="6614160" y="490"/>
            <a:ext cx="5572611" cy="6858000"/>
          </a:xfrm>
          <a:prstGeom prst="rect">
            <a:avLst/>
          </a:prstGeom>
        </p:spPr>
      </p:pic>
      <p:sp>
        <p:nvSpPr>
          <p:cNvPr id="2" name="Rectangle 1">
            <a:extLst>
              <a:ext uri="{FF2B5EF4-FFF2-40B4-BE49-F238E27FC236}">
                <a16:creationId xmlns:a16="http://schemas.microsoft.com/office/drawing/2014/main" id="{92D49BCA-A712-EB41-87A9-FA852CA56673}"/>
              </a:ext>
            </a:extLst>
          </p:cNvPr>
          <p:cNvSpPr/>
          <p:nvPr userDrawn="1"/>
        </p:nvSpPr>
        <p:spPr>
          <a:xfrm>
            <a:off x="312217" y="0"/>
            <a:ext cx="6620575" cy="6759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1F7AF7BC-B702-E346-B4BE-A3C910EFBCBE}"/>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3" name="Text Placeholder 3">
            <a:extLst>
              <a:ext uri="{FF2B5EF4-FFF2-40B4-BE49-F238E27FC236}">
                <a16:creationId xmlns:a16="http://schemas.microsoft.com/office/drawing/2014/main" id="{E0122C80-ACA2-9949-95AD-EAD2FDBF5855}"/>
              </a:ext>
            </a:extLst>
          </p:cNvPr>
          <p:cNvSpPr>
            <a:spLocks noGrp="1"/>
          </p:cNvSpPr>
          <p:nvPr>
            <p:ph type="body" sz="quarter" idx="10" hasCustomPrompt="1"/>
          </p:nvPr>
        </p:nvSpPr>
        <p:spPr>
          <a:xfrm>
            <a:off x="397270"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4" name="Text Placeholder 7">
            <a:extLst>
              <a:ext uri="{FF2B5EF4-FFF2-40B4-BE49-F238E27FC236}">
                <a16:creationId xmlns:a16="http://schemas.microsoft.com/office/drawing/2014/main" id="{813D96F7-5111-FD43-B982-DBA108316724}"/>
              </a:ext>
            </a:extLst>
          </p:cNvPr>
          <p:cNvSpPr>
            <a:spLocks noGrp="1"/>
          </p:cNvSpPr>
          <p:nvPr>
            <p:ph type="body" sz="quarter" idx="11" hasCustomPrompt="1"/>
          </p:nvPr>
        </p:nvSpPr>
        <p:spPr>
          <a:xfrm>
            <a:off x="396792"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BA023477-DD71-894B-87C4-5D0C4A3CB7B5}"/>
              </a:ext>
            </a:extLst>
          </p:cNvPr>
          <p:cNvGrpSpPr/>
          <p:nvPr userDrawn="1"/>
        </p:nvGrpSpPr>
        <p:grpSpPr>
          <a:xfrm flipH="1">
            <a:off x="6725254" y="0"/>
            <a:ext cx="5463394" cy="6857999"/>
            <a:chOff x="-4" y="0"/>
            <a:chExt cx="5463394" cy="6857999"/>
          </a:xfrm>
        </p:grpSpPr>
        <p:sp>
          <p:nvSpPr>
            <p:cNvPr id="12" name="Freeform: Shape 17">
              <a:extLst>
                <a:ext uri="{FF2B5EF4-FFF2-40B4-BE49-F238E27FC236}">
                  <a16:creationId xmlns:a16="http://schemas.microsoft.com/office/drawing/2014/main" id="{EB6AB3DB-8ABB-024B-A59A-46A763B21E1A}"/>
                </a:ext>
              </a:extLst>
            </p:cNvPr>
            <p:cNvSpPr/>
            <p:nvPr userDrawn="1"/>
          </p:nvSpPr>
          <p:spPr>
            <a:xfrm flipH="1">
              <a:off x="-4" y="0"/>
              <a:ext cx="5307352" cy="6852531"/>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2DA5C363-263C-F947-94AF-963AAD12DA4C}"/>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grpSp>
      <p:pic>
        <p:nvPicPr>
          <p:cNvPr id="9" name="Picture 8">
            <a:extLst>
              <a:ext uri="{FF2B5EF4-FFF2-40B4-BE49-F238E27FC236}">
                <a16:creationId xmlns:a16="http://schemas.microsoft.com/office/drawing/2014/main" id="{23777A1E-E1FC-9A44-AF28-6AC49E5510B1}"/>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7" name="TextBox 16">
            <a:extLst>
              <a:ext uri="{FF2B5EF4-FFF2-40B4-BE49-F238E27FC236}">
                <a16:creationId xmlns:a16="http://schemas.microsoft.com/office/drawing/2014/main" id="{E3400DBA-A7DE-2649-920D-456E69882743}"/>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0C7DFC54-592A-6545-9860-6C60CE9AD780}"/>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1392129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1_Custom Layou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70B1BC8-5C67-774C-9007-FC6FAA7FAFD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9435" r="120"/>
          <a:stretch/>
        </p:blipFill>
        <p:spPr>
          <a:xfrm>
            <a:off x="6970386" y="0"/>
            <a:ext cx="5216385" cy="3030928"/>
          </a:xfrm>
          <a:prstGeom prst="rect">
            <a:avLst/>
          </a:prstGeom>
        </p:spPr>
      </p:pic>
      <p:pic>
        <p:nvPicPr>
          <p:cNvPr id="19" name="Picture 18">
            <a:extLst>
              <a:ext uri="{FF2B5EF4-FFF2-40B4-BE49-F238E27FC236}">
                <a16:creationId xmlns:a16="http://schemas.microsoft.com/office/drawing/2014/main" id="{39CAC17C-8BFE-C542-A268-3A140B6C1A8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782" t="3979" r="12" b="-1695"/>
          <a:stretch/>
        </p:blipFill>
        <p:spPr>
          <a:xfrm>
            <a:off x="6929561" y="3190051"/>
            <a:ext cx="5256594" cy="3346704"/>
          </a:xfrm>
          <a:prstGeom prst="rect">
            <a:avLst/>
          </a:prstGeom>
        </p:spPr>
      </p:pic>
      <p:sp>
        <p:nvSpPr>
          <p:cNvPr id="2" name="Rectangle 1">
            <a:extLst>
              <a:ext uri="{FF2B5EF4-FFF2-40B4-BE49-F238E27FC236}">
                <a16:creationId xmlns:a16="http://schemas.microsoft.com/office/drawing/2014/main" id="{92D49BCA-A712-EB41-87A9-FA852CA56673}"/>
              </a:ext>
            </a:extLst>
          </p:cNvPr>
          <p:cNvSpPr/>
          <p:nvPr userDrawn="1"/>
        </p:nvSpPr>
        <p:spPr>
          <a:xfrm>
            <a:off x="312217" y="0"/>
            <a:ext cx="6620575" cy="6759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1F7AF7BC-B702-E346-B4BE-A3C910EFBCBE}"/>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3" name="Text Placeholder 3">
            <a:extLst>
              <a:ext uri="{FF2B5EF4-FFF2-40B4-BE49-F238E27FC236}">
                <a16:creationId xmlns:a16="http://schemas.microsoft.com/office/drawing/2014/main" id="{E0122C80-ACA2-9949-95AD-EAD2FDBF5855}"/>
              </a:ext>
            </a:extLst>
          </p:cNvPr>
          <p:cNvSpPr>
            <a:spLocks noGrp="1"/>
          </p:cNvSpPr>
          <p:nvPr>
            <p:ph type="body" sz="quarter" idx="10" hasCustomPrompt="1"/>
          </p:nvPr>
        </p:nvSpPr>
        <p:spPr>
          <a:xfrm>
            <a:off x="397270"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4" name="Text Placeholder 7">
            <a:extLst>
              <a:ext uri="{FF2B5EF4-FFF2-40B4-BE49-F238E27FC236}">
                <a16:creationId xmlns:a16="http://schemas.microsoft.com/office/drawing/2014/main" id="{813D96F7-5111-FD43-B982-DBA108316724}"/>
              </a:ext>
            </a:extLst>
          </p:cNvPr>
          <p:cNvSpPr>
            <a:spLocks noGrp="1"/>
          </p:cNvSpPr>
          <p:nvPr>
            <p:ph type="body" sz="quarter" idx="11" hasCustomPrompt="1"/>
          </p:nvPr>
        </p:nvSpPr>
        <p:spPr>
          <a:xfrm>
            <a:off x="396792"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reeform: Shape 17">
            <a:extLst>
              <a:ext uri="{FF2B5EF4-FFF2-40B4-BE49-F238E27FC236}">
                <a16:creationId xmlns:a16="http://schemas.microsoft.com/office/drawing/2014/main" id="{EB6AB3DB-8ABB-024B-A59A-46A763B21E1A}"/>
              </a:ext>
            </a:extLst>
          </p:cNvPr>
          <p:cNvSpPr/>
          <p:nvPr userDrawn="1"/>
        </p:nvSpPr>
        <p:spPr>
          <a:xfrm>
            <a:off x="6888963" y="1"/>
            <a:ext cx="5307352" cy="3030928"/>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7">
            <a:extLst>
              <a:ext uri="{FF2B5EF4-FFF2-40B4-BE49-F238E27FC236}">
                <a16:creationId xmlns:a16="http://schemas.microsoft.com/office/drawing/2014/main" id="{8E2A2C3A-CF2E-7640-909D-674D16C11AA0}"/>
              </a:ext>
            </a:extLst>
          </p:cNvPr>
          <p:cNvSpPr/>
          <p:nvPr userDrawn="1"/>
        </p:nvSpPr>
        <p:spPr>
          <a:xfrm>
            <a:off x="6888963" y="3188862"/>
            <a:ext cx="5307352" cy="3137066"/>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2DA5C363-263C-F947-94AF-963AAD12DA4C}"/>
              </a:ext>
            </a:extLst>
          </p:cNvPr>
          <p:cNvPicPr>
            <a:picLocks noChangeAspect="1"/>
          </p:cNvPicPr>
          <p:nvPr userDrawn="1"/>
        </p:nvPicPr>
        <p:blipFill rotWithShape="1">
          <a:blip r:embed="rId4"/>
          <a:srcRect l="-9379" t="18664" r="70950" b="8644"/>
          <a:stretch/>
        </p:blipFill>
        <p:spPr>
          <a:xfrm flipH="1">
            <a:off x="6732921" y="0"/>
            <a:ext cx="710556" cy="6857999"/>
          </a:xfrm>
          <a:prstGeom prst="rect">
            <a:avLst/>
          </a:prstGeom>
        </p:spPr>
      </p:pic>
      <p:pic>
        <p:nvPicPr>
          <p:cNvPr id="9" name="Picture 8">
            <a:extLst>
              <a:ext uri="{FF2B5EF4-FFF2-40B4-BE49-F238E27FC236}">
                <a16:creationId xmlns:a16="http://schemas.microsoft.com/office/drawing/2014/main" id="{23777A1E-E1FC-9A44-AF28-6AC49E5510B1}"/>
              </a:ext>
            </a:extLst>
          </p:cNvPr>
          <p:cNvPicPr>
            <a:picLocks noChangeAspect="1"/>
          </p:cNvPicPr>
          <p:nvPr userDrawn="1"/>
        </p:nvPicPr>
        <p:blipFill>
          <a:blip r:embed="rId5"/>
          <a:stretch>
            <a:fillRect/>
          </a:stretch>
        </p:blipFill>
        <p:spPr>
          <a:xfrm>
            <a:off x="0" y="5700907"/>
            <a:ext cx="12192000" cy="1181100"/>
          </a:xfrm>
          <a:prstGeom prst="rect">
            <a:avLst/>
          </a:prstGeom>
        </p:spPr>
      </p:pic>
      <p:sp>
        <p:nvSpPr>
          <p:cNvPr id="17" name="TextBox 16">
            <a:extLst>
              <a:ext uri="{FF2B5EF4-FFF2-40B4-BE49-F238E27FC236}">
                <a16:creationId xmlns:a16="http://schemas.microsoft.com/office/drawing/2014/main" id="{E3400DBA-A7DE-2649-920D-456E69882743}"/>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dirty="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43C9D22E-6DC2-4748-ADDD-62EA7941E51A}"/>
              </a:ext>
            </a:extLst>
          </p:cNvPr>
          <p:cNvPicPr>
            <a:picLocks noChangeAspect="1"/>
          </p:cNvPicPr>
          <p:nvPr userDrawn="1"/>
        </p:nvPicPr>
        <p:blipFill>
          <a:blip r:embed="rId6"/>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3947232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2_Custom Layout">
    <p:spTree>
      <p:nvGrpSpPr>
        <p:cNvPr id="1" name=""/>
        <p:cNvGrpSpPr/>
        <p:nvPr/>
      </p:nvGrpSpPr>
      <p:grpSpPr>
        <a:xfrm>
          <a:off x="0" y="0"/>
          <a:ext cx="0" cy="0"/>
          <a:chOff x="0" y="0"/>
          <a:chExt cx="0" cy="0"/>
        </a:xfrm>
      </p:grpSpPr>
      <p:pic>
        <p:nvPicPr>
          <p:cNvPr id="18" name="Picture 17" descr="A person sitting at a table using a computer&#10;&#10;Description automatically generated">
            <a:extLst>
              <a:ext uri="{FF2B5EF4-FFF2-40B4-BE49-F238E27FC236}">
                <a16:creationId xmlns:a16="http://schemas.microsoft.com/office/drawing/2014/main" id="{A734A1D2-FD13-7B45-9558-200B4E5755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90" r="38539"/>
          <a:stretch/>
        </p:blipFill>
        <p:spPr>
          <a:xfrm>
            <a:off x="6583783" y="0"/>
            <a:ext cx="5602988" cy="6857412"/>
          </a:xfrm>
          <a:prstGeom prst="rect">
            <a:avLst/>
          </a:prstGeom>
        </p:spPr>
      </p:pic>
      <p:sp>
        <p:nvSpPr>
          <p:cNvPr id="2" name="Rectangle 1">
            <a:extLst>
              <a:ext uri="{FF2B5EF4-FFF2-40B4-BE49-F238E27FC236}">
                <a16:creationId xmlns:a16="http://schemas.microsoft.com/office/drawing/2014/main" id="{92D49BCA-A712-EB41-87A9-FA852CA56673}"/>
              </a:ext>
            </a:extLst>
          </p:cNvPr>
          <p:cNvSpPr/>
          <p:nvPr userDrawn="1"/>
        </p:nvSpPr>
        <p:spPr>
          <a:xfrm>
            <a:off x="312217" y="0"/>
            <a:ext cx="6620575" cy="6759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1F7AF7BC-B702-E346-B4BE-A3C910EFBCBE}"/>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3" name="Text Placeholder 3">
            <a:extLst>
              <a:ext uri="{FF2B5EF4-FFF2-40B4-BE49-F238E27FC236}">
                <a16:creationId xmlns:a16="http://schemas.microsoft.com/office/drawing/2014/main" id="{E0122C80-ACA2-9949-95AD-EAD2FDBF5855}"/>
              </a:ext>
            </a:extLst>
          </p:cNvPr>
          <p:cNvSpPr>
            <a:spLocks noGrp="1"/>
          </p:cNvSpPr>
          <p:nvPr>
            <p:ph type="body" sz="quarter" idx="10" hasCustomPrompt="1"/>
          </p:nvPr>
        </p:nvSpPr>
        <p:spPr>
          <a:xfrm>
            <a:off x="397270"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4" name="Text Placeholder 7">
            <a:extLst>
              <a:ext uri="{FF2B5EF4-FFF2-40B4-BE49-F238E27FC236}">
                <a16:creationId xmlns:a16="http://schemas.microsoft.com/office/drawing/2014/main" id="{813D96F7-5111-FD43-B982-DBA108316724}"/>
              </a:ext>
            </a:extLst>
          </p:cNvPr>
          <p:cNvSpPr>
            <a:spLocks noGrp="1"/>
          </p:cNvSpPr>
          <p:nvPr>
            <p:ph type="body" sz="quarter" idx="11" hasCustomPrompt="1"/>
          </p:nvPr>
        </p:nvSpPr>
        <p:spPr>
          <a:xfrm>
            <a:off x="396792"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BA023477-DD71-894B-87C4-5D0C4A3CB7B5}"/>
              </a:ext>
            </a:extLst>
          </p:cNvPr>
          <p:cNvGrpSpPr/>
          <p:nvPr userDrawn="1"/>
        </p:nvGrpSpPr>
        <p:grpSpPr>
          <a:xfrm flipH="1">
            <a:off x="6725254" y="0"/>
            <a:ext cx="5463394" cy="6857999"/>
            <a:chOff x="-4" y="0"/>
            <a:chExt cx="5463394" cy="6857999"/>
          </a:xfrm>
        </p:grpSpPr>
        <p:sp>
          <p:nvSpPr>
            <p:cNvPr id="12" name="Freeform: Shape 17">
              <a:extLst>
                <a:ext uri="{FF2B5EF4-FFF2-40B4-BE49-F238E27FC236}">
                  <a16:creationId xmlns:a16="http://schemas.microsoft.com/office/drawing/2014/main" id="{EB6AB3DB-8ABB-024B-A59A-46A763B21E1A}"/>
                </a:ext>
              </a:extLst>
            </p:cNvPr>
            <p:cNvSpPr/>
            <p:nvPr userDrawn="1"/>
          </p:nvSpPr>
          <p:spPr>
            <a:xfrm flipH="1">
              <a:off x="-4" y="0"/>
              <a:ext cx="5307352" cy="6852531"/>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2DA5C363-263C-F947-94AF-963AAD12DA4C}"/>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grpSp>
      <p:pic>
        <p:nvPicPr>
          <p:cNvPr id="9" name="Picture 8">
            <a:extLst>
              <a:ext uri="{FF2B5EF4-FFF2-40B4-BE49-F238E27FC236}">
                <a16:creationId xmlns:a16="http://schemas.microsoft.com/office/drawing/2014/main" id="{23777A1E-E1FC-9A44-AF28-6AC49E5510B1}"/>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7" name="TextBox 16">
            <a:extLst>
              <a:ext uri="{FF2B5EF4-FFF2-40B4-BE49-F238E27FC236}">
                <a16:creationId xmlns:a16="http://schemas.microsoft.com/office/drawing/2014/main" id="{E3400DBA-A7DE-2649-920D-456E69882743}"/>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002574E5-D14A-864F-859A-DDB4AF1C6C41}"/>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3962427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3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32E4161-00D7-2F47-A329-CBB60AA38F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941003" y="0"/>
            <a:ext cx="5245768" cy="6858000"/>
          </a:xfrm>
          <a:prstGeom prst="rect">
            <a:avLst/>
          </a:prstGeom>
        </p:spPr>
      </p:pic>
      <p:sp>
        <p:nvSpPr>
          <p:cNvPr id="2" name="Rectangle 1">
            <a:extLst>
              <a:ext uri="{FF2B5EF4-FFF2-40B4-BE49-F238E27FC236}">
                <a16:creationId xmlns:a16="http://schemas.microsoft.com/office/drawing/2014/main" id="{92D49BCA-A712-EB41-87A9-FA852CA56673}"/>
              </a:ext>
            </a:extLst>
          </p:cNvPr>
          <p:cNvSpPr/>
          <p:nvPr userDrawn="1"/>
        </p:nvSpPr>
        <p:spPr>
          <a:xfrm>
            <a:off x="312217" y="0"/>
            <a:ext cx="6620575" cy="6759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1F7AF7BC-B702-E346-B4BE-A3C910EFBCBE}"/>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3" name="Text Placeholder 3">
            <a:extLst>
              <a:ext uri="{FF2B5EF4-FFF2-40B4-BE49-F238E27FC236}">
                <a16:creationId xmlns:a16="http://schemas.microsoft.com/office/drawing/2014/main" id="{E0122C80-ACA2-9949-95AD-EAD2FDBF5855}"/>
              </a:ext>
            </a:extLst>
          </p:cNvPr>
          <p:cNvSpPr>
            <a:spLocks noGrp="1"/>
          </p:cNvSpPr>
          <p:nvPr>
            <p:ph type="body" sz="quarter" idx="10" hasCustomPrompt="1"/>
          </p:nvPr>
        </p:nvSpPr>
        <p:spPr>
          <a:xfrm>
            <a:off x="397270" y="532072"/>
            <a:ext cx="6620097" cy="637510"/>
          </a:xfrm>
          <a:prstGeom prst="rect">
            <a:avLst/>
          </a:prstGeom>
        </p:spPr>
        <p:txBody>
          <a:bodyPr/>
          <a:lstStyle>
            <a:lvl1pPr marL="0" indent="0">
              <a:buNone/>
              <a:defRPr sz="4400" b="1">
                <a:solidFill>
                  <a:schemeClr val="accent5"/>
                </a:solidFill>
                <a:latin typeface="Mr Eaves XL Mod OT Reg" panose="020B0603060502020204" pitchFamily="34" charset="77"/>
              </a:defRPr>
            </a:lvl1pPr>
          </a:lstStyle>
          <a:p>
            <a:pPr lvl="0"/>
            <a:r>
              <a:rPr lang="en-US"/>
              <a:t>Title</a:t>
            </a:r>
          </a:p>
        </p:txBody>
      </p:sp>
      <p:sp>
        <p:nvSpPr>
          <p:cNvPr id="14" name="Text Placeholder 7">
            <a:extLst>
              <a:ext uri="{FF2B5EF4-FFF2-40B4-BE49-F238E27FC236}">
                <a16:creationId xmlns:a16="http://schemas.microsoft.com/office/drawing/2014/main" id="{813D96F7-5111-FD43-B982-DBA108316724}"/>
              </a:ext>
            </a:extLst>
          </p:cNvPr>
          <p:cNvSpPr>
            <a:spLocks noGrp="1"/>
          </p:cNvSpPr>
          <p:nvPr>
            <p:ph type="body" sz="quarter" idx="11" hasCustomPrompt="1"/>
          </p:nvPr>
        </p:nvSpPr>
        <p:spPr>
          <a:xfrm>
            <a:off x="396792" y="1523705"/>
            <a:ext cx="6619875" cy="3494088"/>
          </a:xfrm>
          <a:prstGeom prst="rect">
            <a:avLst/>
          </a:prstGeom>
        </p:spPr>
        <p:txBody>
          <a:bodyPr/>
          <a:lstStyle>
            <a:lvl1pPr>
              <a:defRPr sz="2000">
                <a:latin typeface="Mr Eaves XL Mod OT Reg" panose="020B0603060502020204" pitchFamily="34" charset="77"/>
              </a:defRPr>
            </a:lvl1pPr>
            <a:lvl2pPr>
              <a:defRPr sz="2000">
                <a:latin typeface="Mr Eaves XL Mod OT Reg" panose="020B0603060502020204" pitchFamily="34" charset="77"/>
              </a:defRPr>
            </a:lvl2pPr>
            <a:lvl3pPr>
              <a:defRPr sz="2000">
                <a:latin typeface="Mr Eaves XL Mod OT Reg" panose="020B0603060502020204" pitchFamily="34" charset="77"/>
              </a:defRPr>
            </a:lvl3pPr>
            <a:lvl4pPr>
              <a:defRPr sz="2000">
                <a:latin typeface="Mr Eaves XL Mod OT Reg" panose="020B0603060502020204" pitchFamily="34" charset="77"/>
              </a:defRPr>
            </a:lvl4pPr>
            <a:lvl5pPr>
              <a:defRPr sz="2000">
                <a:latin typeface="Mr Eaves XL Mod OT Reg" panose="020B0603060502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BA023477-DD71-894B-87C4-5D0C4A3CB7B5}"/>
              </a:ext>
            </a:extLst>
          </p:cNvPr>
          <p:cNvGrpSpPr/>
          <p:nvPr userDrawn="1"/>
        </p:nvGrpSpPr>
        <p:grpSpPr>
          <a:xfrm flipH="1">
            <a:off x="6725254" y="0"/>
            <a:ext cx="5463394" cy="6857999"/>
            <a:chOff x="-4" y="0"/>
            <a:chExt cx="5463394" cy="6857999"/>
          </a:xfrm>
        </p:grpSpPr>
        <p:sp>
          <p:nvSpPr>
            <p:cNvPr id="12" name="Freeform: Shape 17">
              <a:extLst>
                <a:ext uri="{FF2B5EF4-FFF2-40B4-BE49-F238E27FC236}">
                  <a16:creationId xmlns:a16="http://schemas.microsoft.com/office/drawing/2014/main" id="{EB6AB3DB-8ABB-024B-A59A-46A763B21E1A}"/>
                </a:ext>
              </a:extLst>
            </p:cNvPr>
            <p:cNvSpPr/>
            <p:nvPr userDrawn="1"/>
          </p:nvSpPr>
          <p:spPr>
            <a:xfrm flipH="1">
              <a:off x="-4" y="0"/>
              <a:ext cx="5307352" cy="6852531"/>
            </a:xfrm>
            <a:custGeom>
              <a:avLst/>
              <a:gdLst>
                <a:gd name="connsiteX0" fmla="*/ 5952744 w 5952744"/>
                <a:gd name="connsiteY0" fmla="*/ 0 h 6857510"/>
                <a:gd name="connsiteX1" fmla="*/ 0 w 5952744"/>
                <a:gd name="connsiteY1" fmla="*/ 0 h 6857510"/>
                <a:gd name="connsiteX2" fmla="*/ 0 w 5952744"/>
                <a:gd name="connsiteY2" fmla="*/ 6857510 h 6857510"/>
                <a:gd name="connsiteX3" fmla="*/ 5952744 w 5952744"/>
                <a:gd name="connsiteY3" fmla="*/ 6857510 h 6857510"/>
              </a:gdLst>
              <a:ahLst/>
              <a:cxnLst>
                <a:cxn ang="0">
                  <a:pos x="connsiteX0" y="connsiteY0"/>
                </a:cxn>
                <a:cxn ang="0">
                  <a:pos x="connsiteX1" y="connsiteY1"/>
                </a:cxn>
                <a:cxn ang="0">
                  <a:pos x="connsiteX2" y="connsiteY2"/>
                </a:cxn>
                <a:cxn ang="0">
                  <a:pos x="connsiteX3" y="connsiteY3"/>
                </a:cxn>
              </a:cxnLst>
              <a:rect l="l" t="t" r="r" b="b"/>
              <a:pathLst>
                <a:path w="5952744" h="6857510">
                  <a:moveTo>
                    <a:pt x="5952744" y="0"/>
                  </a:moveTo>
                  <a:lnTo>
                    <a:pt x="0" y="0"/>
                  </a:lnTo>
                  <a:lnTo>
                    <a:pt x="0" y="6857510"/>
                  </a:lnTo>
                  <a:lnTo>
                    <a:pt x="5952744" y="6857510"/>
                  </a:lnTo>
                  <a:close/>
                </a:path>
              </a:pathLst>
            </a:custGeom>
            <a:solidFill>
              <a:srgbClr val="323047">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2DA5C363-263C-F947-94AF-963AAD12DA4C}"/>
                </a:ext>
              </a:extLst>
            </p:cNvPr>
            <p:cNvPicPr>
              <a:picLocks noChangeAspect="1"/>
            </p:cNvPicPr>
            <p:nvPr userDrawn="1"/>
          </p:nvPicPr>
          <p:blipFill rotWithShape="1">
            <a:blip r:embed="rId3"/>
            <a:srcRect l="-9379" t="18664" r="70950" b="8644"/>
            <a:stretch/>
          </p:blipFill>
          <p:spPr>
            <a:xfrm>
              <a:off x="4752834" y="0"/>
              <a:ext cx="710556" cy="6857999"/>
            </a:xfrm>
            <a:prstGeom prst="rect">
              <a:avLst/>
            </a:prstGeom>
          </p:spPr>
        </p:pic>
      </p:grpSp>
      <p:pic>
        <p:nvPicPr>
          <p:cNvPr id="9" name="Picture 8">
            <a:extLst>
              <a:ext uri="{FF2B5EF4-FFF2-40B4-BE49-F238E27FC236}">
                <a16:creationId xmlns:a16="http://schemas.microsoft.com/office/drawing/2014/main" id="{23777A1E-E1FC-9A44-AF28-6AC49E5510B1}"/>
              </a:ext>
            </a:extLst>
          </p:cNvPr>
          <p:cNvPicPr>
            <a:picLocks noChangeAspect="1"/>
          </p:cNvPicPr>
          <p:nvPr userDrawn="1"/>
        </p:nvPicPr>
        <p:blipFill>
          <a:blip r:embed="rId4"/>
          <a:stretch>
            <a:fillRect/>
          </a:stretch>
        </p:blipFill>
        <p:spPr>
          <a:xfrm>
            <a:off x="0" y="5700907"/>
            <a:ext cx="12192000" cy="1181100"/>
          </a:xfrm>
          <a:prstGeom prst="rect">
            <a:avLst/>
          </a:prstGeom>
        </p:spPr>
      </p:pic>
      <p:sp>
        <p:nvSpPr>
          <p:cNvPr id="17" name="TextBox 16">
            <a:extLst>
              <a:ext uri="{FF2B5EF4-FFF2-40B4-BE49-F238E27FC236}">
                <a16:creationId xmlns:a16="http://schemas.microsoft.com/office/drawing/2014/main" id="{E3400DBA-A7DE-2649-920D-456E69882743}"/>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CA3804C1-9F29-064B-A3BA-7598E2E25F22}"/>
              </a:ext>
            </a:extLst>
          </p:cNvPr>
          <p:cNvPicPr>
            <a:picLocks noChangeAspect="1"/>
          </p:cNvPicPr>
          <p:nvPr userDrawn="1"/>
        </p:nvPicPr>
        <p:blipFill>
          <a:blip r:embed="rId5"/>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2752548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292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11" name="Content Placeholder 3"/>
          <p:cNvPicPr>
            <a:picLocks noChangeAspect="1"/>
          </p:cNvPicPr>
          <p:nvPr userDrawn="1"/>
        </p:nvPicPr>
        <p:blipFill rotWithShape="1">
          <a:blip r:embed="rId2">
            <a:extLst>
              <a:ext uri="{28A0092B-C50C-407E-A947-70E740481C1C}">
                <a14:useLocalDpi xmlns:a14="http://schemas.microsoft.com/office/drawing/2010/main"/>
              </a:ext>
            </a:extLst>
          </a:blip>
          <a:srcRect l="677" t="8638" r="4466" b="-327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91B6BE9-7FD6-2F40-B0D4-47D9959B4DE9}"/>
              </a:ext>
            </a:extLst>
          </p:cNvPr>
          <p:cNvPicPr>
            <a:picLocks noChangeAspect="1"/>
          </p:cNvPicPr>
          <p:nvPr userDrawn="1"/>
        </p:nvPicPr>
        <p:blipFill>
          <a:blip r:embed="rId3"/>
          <a:stretch>
            <a:fillRect/>
          </a:stretch>
        </p:blipFill>
        <p:spPr>
          <a:xfrm>
            <a:off x="0" y="5700907"/>
            <a:ext cx="12192000" cy="1181100"/>
          </a:xfrm>
          <a:prstGeom prst="rect">
            <a:avLst/>
          </a:prstGeom>
        </p:spPr>
      </p:pic>
      <p:sp>
        <p:nvSpPr>
          <p:cNvPr id="10" name="Rectangle 9"/>
          <p:cNvSpPr/>
          <p:nvPr userDrawn="1"/>
        </p:nvSpPr>
        <p:spPr>
          <a:xfrm>
            <a:off x="5149550" y="523148"/>
            <a:ext cx="1750979" cy="1750979"/>
          </a:xfrm>
          <a:prstGeom prst="rect">
            <a:avLst/>
          </a:prstGeom>
          <a:solidFill>
            <a:srgbClr val="E94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220307" y="0"/>
            <a:ext cx="3868616" cy="24568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a:extLst>
              <a:ext uri="{28A0092B-C50C-407E-A947-70E740481C1C}">
                <a14:useLocalDpi xmlns:a14="http://schemas.microsoft.com/office/drawing/2010/main"/>
              </a:ext>
            </a:extLst>
          </a:blip>
          <a:srcRect l="19704" t="37009" r="27439" b="47267"/>
          <a:stretch/>
        </p:blipFill>
        <p:spPr>
          <a:xfrm>
            <a:off x="5354694" y="1776067"/>
            <a:ext cx="1464415" cy="563765"/>
          </a:xfrm>
          <a:prstGeom prst="rect">
            <a:avLst/>
          </a:prstGeom>
        </p:spPr>
      </p:pic>
      <p:pic>
        <p:nvPicPr>
          <p:cNvPr id="16" name="Google Shape;339;p40">
            <a:extLst>
              <a:ext uri="{FF2B5EF4-FFF2-40B4-BE49-F238E27FC236}">
                <a16:creationId xmlns:a16="http://schemas.microsoft.com/office/drawing/2014/main" id="{C911962F-CB89-F94F-B129-32226D60C0E5}"/>
              </a:ext>
            </a:extLst>
          </p:cNvPr>
          <p:cNvPicPr preferRelativeResize="0"/>
          <p:nvPr userDrawn="1"/>
        </p:nvPicPr>
        <p:blipFill rotWithShape="1">
          <a:blip r:embed="rId5">
            <a:alphaModFix/>
          </a:blip>
          <a:srcRect/>
          <a:stretch/>
        </p:blipFill>
        <p:spPr>
          <a:xfrm>
            <a:off x="4660419" y="499192"/>
            <a:ext cx="2929499" cy="1090875"/>
          </a:xfrm>
          <a:prstGeom prst="rect">
            <a:avLst/>
          </a:prstGeom>
          <a:noFill/>
          <a:ln>
            <a:noFill/>
          </a:ln>
        </p:spPr>
      </p:pic>
      <p:sp>
        <p:nvSpPr>
          <p:cNvPr id="18" name="Text Placeholder 3">
            <a:extLst>
              <a:ext uri="{FF2B5EF4-FFF2-40B4-BE49-F238E27FC236}">
                <a16:creationId xmlns:a16="http://schemas.microsoft.com/office/drawing/2014/main" id="{C34E1EA1-1685-3943-A0B9-8EC64DA9694A}"/>
              </a:ext>
            </a:extLst>
          </p:cNvPr>
          <p:cNvSpPr>
            <a:spLocks noGrp="1"/>
          </p:cNvSpPr>
          <p:nvPr>
            <p:ph type="body" sz="quarter" idx="10" hasCustomPrompt="1"/>
          </p:nvPr>
        </p:nvSpPr>
        <p:spPr>
          <a:xfrm>
            <a:off x="454371" y="6076940"/>
            <a:ext cx="7998471" cy="369924"/>
          </a:xfrm>
          <a:prstGeom prst="rect">
            <a:avLst/>
          </a:prstGeom>
        </p:spPr>
        <p:txBody>
          <a:bodyPr/>
          <a:lstStyle>
            <a:lvl1pPr marL="0" indent="0">
              <a:buNone/>
              <a:defRPr sz="2800" b="1" i="0">
                <a:solidFill>
                  <a:schemeClr val="bg1"/>
                </a:solidFill>
                <a:latin typeface="Mr Eaves XL Mod OT Heavy" panose="020B0603060502020204" pitchFamily="34" charset="77"/>
              </a:defRPr>
            </a:lvl1pPr>
          </a:lstStyle>
          <a:p>
            <a:pPr lvl="0"/>
            <a:r>
              <a:rPr lang="en-US"/>
              <a:t>HEADER</a:t>
            </a:r>
          </a:p>
        </p:txBody>
      </p:sp>
      <p:sp>
        <p:nvSpPr>
          <p:cNvPr id="19" name="Text Placeholder 3">
            <a:extLst>
              <a:ext uri="{FF2B5EF4-FFF2-40B4-BE49-F238E27FC236}">
                <a16:creationId xmlns:a16="http://schemas.microsoft.com/office/drawing/2014/main" id="{C3FB5F4B-E0F3-834E-BBCC-94F818615BC3}"/>
              </a:ext>
            </a:extLst>
          </p:cNvPr>
          <p:cNvSpPr>
            <a:spLocks noGrp="1"/>
          </p:cNvSpPr>
          <p:nvPr>
            <p:ph type="body" sz="quarter" idx="11" hasCustomPrompt="1"/>
          </p:nvPr>
        </p:nvSpPr>
        <p:spPr>
          <a:xfrm>
            <a:off x="454370" y="6446865"/>
            <a:ext cx="7998471" cy="318334"/>
          </a:xfrm>
          <a:prstGeom prst="rect">
            <a:avLst/>
          </a:prstGeom>
        </p:spPr>
        <p:txBody>
          <a:bodyPr/>
          <a:lstStyle>
            <a:lvl1pPr marL="0" indent="0">
              <a:buNone/>
              <a:defRPr sz="2000" b="1" i="1">
                <a:solidFill>
                  <a:schemeClr val="bg1"/>
                </a:solidFill>
                <a:latin typeface="MrEavesXLModOT" panose="020B0603060502020204" pitchFamily="34" charset="77"/>
              </a:defRPr>
            </a:lvl1pPr>
          </a:lstStyle>
          <a:p>
            <a:pPr lvl="0"/>
            <a:r>
              <a:rPr lang="en-US"/>
              <a:t>SUB HEADLINE</a:t>
            </a:r>
          </a:p>
        </p:txBody>
      </p:sp>
    </p:spTree>
    <p:extLst>
      <p:ext uri="{BB962C8B-B14F-4D97-AF65-F5344CB8AC3E}">
        <p14:creationId xmlns:p14="http://schemas.microsoft.com/office/powerpoint/2010/main" val="2358641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7" name="Rectangle 6"/>
          <p:cNvSpPr/>
          <p:nvPr userDrawn="1"/>
        </p:nvSpPr>
        <p:spPr>
          <a:xfrm>
            <a:off x="1"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8" name="TextBox 7"/>
          <p:cNvSpPr txBox="1"/>
          <p:nvPr userDrawn="1"/>
        </p:nvSpPr>
        <p:spPr>
          <a:xfrm>
            <a:off x="1052759" y="5062952"/>
            <a:ext cx="2653823" cy="369332"/>
          </a:xfrm>
          <a:prstGeom prst="rect">
            <a:avLst/>
          </a:prstGeom>
          <a:noFill/>
        </p:spPr>
        <p:txBody>
          <a:bodyPr wrap="square" rtlCol="0">
            <a:spAutoFit/>
          </a:bodyPr>
          <a:lstStyle/>
          <a:p>
            <a:pPr algn="ctr"/>
            <a:r>
              <a:rPr lang="en-US" sz="1800" b="1">
                <a:solidFill>
                  <a:schemeClr val="bg1"/>
                </a:solidFill>
                <a:latin typeface="Mr Eaves XL Mod OT Reg" panose="020B0603060502020204" pitchFamily="34" charset="77"/>
                <a:ea typeface="Open Sans" charset="0"/>
                <a:cs typeface="Open Sans" charset="0"/>
              </a:rPr>
              <a:t>Cumulative Engagement</a:t>
            </a:r>
          </a:p>
        </p:txBody>
      </p:sp>
      <p:sp>
        <p:nvSpPr>
          <p:cNvPr id="9" name="TextBox 8"/>
          <p:cNvSpPr txBox="1"/>
          <p:nvPr userDrawn="1"/>
        </p:nvSpPr>
        <p:spPr>
          <a:xfrm>
            <a:off x="1095581" y="3999804"/>
            <a:ext cx="2454442" cy="1138773"/>
          </a:xfrm>
          <a:prstGeom prst="rect">
            <a:avLst/>
          </a:prstGeom>
          <a:noFill/>
        </p:spPr>
        <p:txBody>
          <a:bodyPr wrap="square" rtlCol="0">
            <a:spAutoFit/>
          </a:bodyPr>
          <a:lstStyle/>
          <a:p>
            <a:pPr algn="ctr"/>
            <a:r>
              <a:rPr lang="hr-HR" sz="6800" b="1" i="0" dirty="0">
                <a:solidFill>
                  <a:srgbClr val="F4A261"/>
                </a:solidFill>
                <a:latin typeface="Mr Eaves XL Mod OT Ultra" panose="020B0603060502020204" pitchFamily="34" charset="77"/>
                <a:ea typeface="Open Sans Extrabold" charset="0"/>
                <a:cs typeface="Open Sans Extrabold" charset="0"/>
              </a:rPr>
              <a:t>554K</a:t>
            </a:r>
            <a:endParaRPr lang="en-US" sz="6800" b="1" i="0" dirty="0">
              <a:solidFill>
                <a:srgbClr val="F4A261"/>
              </a:solidFill>
              <a:latin typeface="Mr Eaves XL Mod OT Ultra" panose="020B0603060502020204" pitchFamily="34" charset="77"/>
              <a:ea typeface="Open Sans Extrabold" charset="0"/>
              <a:cs typeface="Open Sans Extrabold" charset="0"/>
            </a:endParaRP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1087" t="12741" r="14241" b="19395"/>
          <a:stretch/>
        </p:blipFill>
        <p:spPr>
          <a:xfrm>
            <a:off x="1010652" y="1475673"/>
            <a:ext cx="2653823" cy="2151934"/>
          </a:xfrm>
          <a:prstGeom prst="rect">
            <a:avLst/>
          </a:prstGeom>
        </p:spPr>
      </p:pic>
      <p:sp>
        <p:nvSpPr>
          <p:cNvPr id="11" name="TextBox 10"/>
          <p:cNvSpPr txBox="1"/>
          <p:nvPr userDrawn="1"/>
        </p:nvSpPr>
        <p:spPr>
          <a:xfrm>
            <a:off x="4875814" y="5076018"/>
            <a:ext cx="2351285" cy="646331"/>
          </a:xfrm>
          <a:prstGeom prst="rect">
            <a:avLst/>
          </a:prstGeom>
          <a:noFill/>
        </p:spPr>
        <p:txBody>
          <a:bodyPr wrap="square" rtlCol="0">
            <a:spAutoFit/>
          </a:bodyPr>
          <a:lstStyle/>
          <a:p>
            <a:pPr algn="ctr"/>
            <a:r>
              <a:rPr lang="en-US" sz="1800" b="1">
                <a:solidFill>
                  <a:schemeClr val="bg1"/>
                </a:solidFill>
                <a:latin typeface="Mr Eaves XL Mod OT Reg" panose="020B0603060502020204" pitchFamily="34" charset="77"/>
                <a:ea typeface="Open Sans" charset="0"/>
                <a:cs typeface="Open Sans" charset="0"/>
              </a:rPr>
              <a:t>Fundraising Graduates</a:t>
            </a:r>
          </a:p>
        </p:txBody>
      </p:sp>
      <p:sp>
        <p:nvSpPr>
          <p:cNvPr id="12" name="TextBox 11"/>
          <p:cNvSpPr txBox="1"/>
          <p:nvPr userDrawn="1"/>
        </p:nvSpPr>
        <p:spPr>
          <a:xfrm>
            <a:off x="5162119" y="4012870"/>
            <a:ext cx="1741719" cy="1138773"/>
          </a:xfrm>
          <a:prstGeom prst="rect">
            <a:avLst/>
          </a:prstGeom>
          <a:noFill/>
        </p:spPr>
        <p:txBody>
          <a:bodyPr wrap="square" rtlCol="0">
            <a:spAutoFit/>
          </a:bodyPr>
          <a:lstStyle/>
          <a:p>
            <a:pPr algn="ctr"/>
            <a:r>
              <a:rPr lang="hr-HR" sz="6800" b="1" i="0" dirty="0">
                <a:solidFill>
                  <a:srgbClr val="F4A261"/>
                </a:solidFill>
                <a:latin typeface="Mr Eaves XL Mod OT Ultra" panose="020B0603060502020204" pitchFamily="34" charset="77"/>
                <a:ea typeface="Open Sans Extrabold" charset="0"/>
                <a:cs typeface="Open Sans Extrabold" charset="0"/>
              </a:rPr>
              <a:t>443</a:t>
            </a:r>
            <a:endParaRPr lang="en-US" sz="6800" b="1" i="0" dirty="0">
              <a:solidFill>
                <a:srgbClr val="F4A261"/>
              </a:solidFill>
              <a:latin typeface="Mr Eaves XL Mod OT Ultra" panose="020B0603060502020204" pitchFamily="34" charset="77"/>
              <a:ea typeface="Open Sans Extrabold" charset="0"/>
              <a:cs typeface="Open Sans Extrabold" charset="0"/>
            </a:endParaRPr>
          </a:p>
        </p:txBody>
      </p:sp>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7454" t="21868" r="23303" b="22382"/>
          <a:stretch/>
        </p:blipFill>
        <p:spPr>
          <a:xfrm>
            <a:off x="4736432" y="1462607"/>
            <a:ext cx="2593092" cy="2297507"/>
          </a:xfrm>
          <a:prstGeom prst="rect">
            <a:avLst/>
          </a:prstGeom>
        </p:spPr>
      </p:pic>
      <p:sp>
        <p:nvSpPr>
          <p:cNvPr id="14" name="TextBox 13"/>
          <p:cNvSpPr txBox="1"/>
          <p:nvPr userDrawn="1"/>
        </p:nvSpPr>
        <p:spPr>
          <a:xfrm>
            <a:off x="8679927" y="5076018"/>
            <a:ext cx="1760047" cy="646331"/>
          </a:xfrm>
          <a:prstGeom prst="rect">
            <a:avLst/>
          </a:prstGeom>
          <a:noFill/>
        </p:spPr>
        <p:txBody>
          <a:bodyPr wrap="square" rtlCol="0">
            <a:spAutoFit/>
          </a:bodyPr>
          <a:lstStyle/>
          <a:p>
            <a:pPr algn="ctr"/>
            <a:r>
              <a:rPr lang="en-US" sz="1800" b="1">
                <a:solidFill>
                  <a:schemeClr val="bg1"/>
                </a:solidFill>
                <a:latin typeface="Mr Eaves XL Mod OT Reg" panose="020B0603060502020204" pitchFamily="34" charset="77"/>
                <a:ea typeface="Open Sans" charset="0"/>
                <a:cs typeface="Open Sans" charset="0"/>
              </a:rPr>
              <a:t>Affiliate Partners</a:t>
            </a:r>
          </a:p>
        </p:txBody>
      </p:sp>
      <p:sp>
        <p:nvSpPr>
          <p:cNvPr id="15" name="TextBox 14"/>
          <p:cNvSpPr txBox="1"/>
          <p:nvPr userDrawn="1"/>
        </p:nvSpPr>
        <p:spPr>
          <a:xfrm>
            <a:off x="8679927" y="3961989"/>
            <a:ext cx="1760047" cy="1138773"/>
          </a:xfrm>
          <a:prstGeom prst="rect">
            <a:avLst/>
          </a:prstGeom>
          <a:noFill/>
        </p:spPr>
        <p:txBody>
          <a:bodyPr wrap="square" rtlCol="0">
            <a:spAutoFit/>
          </a:bodyPr>
          <a:lstStyle/>
          <a:p>
            <a:pPr algn="ctr"/>
            <a:r>
              <a:rPr lang="hr-HR" sz="6800" b="1" i="0" dirty="0">
                <a:solidFill>
                  <a:srgbClr val="F4A261"/>
                </a:solidFill>
                <a:latin typeface="Mr Eaves XL Mod OT Ultra" panose="020B0603060502020204" pitchFamily="34" charset="77"/>
                <a:ea typeface="Open Sans Extrabold" charset="0"/>
                <a:cs typeface="Open Sans Extrabold" charset="0"/>
              </a:rPr>
              <a:t>16</a:t>
            </a:r>
            <a:endParaRPr lang="en-US" sz="6800" b="1" i="0" dirty="0">
              <a:solidFill>
                <a:srgbClr val="F4A261"/>
              </a:solidFill>
              <a:latin typeface="Mr Eaves XL Mod OT Ultra" panose="020B0603060502020204" pitchFamily="34" charset="77"/>
              <a:ea typeface="Open Sans Extrabold" charset="0"/>
              <a:cs typeface="Open Sans Extrabold" charset="0"/>
            </a:endParaRPr>
          </a:p>
        </p:txBody>
      </p:sp>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l="26293" t="16278" r="20059" b="24389"/>
          <a:stretch/>
        </p:blipFill>
        <p:spPr>
          <a:xfrm>
            <a:off x="8401481" y="1615060"/>
            <a:ext cx="2316938" cy="1980054"/>
          </a:xfrm>
          <a:prstGeom prst="rect">
            <a:avLst/>
          </a:prstGeom>
        </p:spPr>
      </p:pic>
      <p:pic>
        <p:nvPicPr>
          <p:cNvPr id="17" name="Picture 16">
            <a:extLst>
              <a:ext uri="{FF2B5EF4-FFF2-40B4-BE49-F238E27FC236}">
                <a16:creationId xmlns:a16="http://schemas.microsoft.com/office/drawing/2014/main" id="{9D73E72C-D9A8-A245-9D67-FED7574979A9}"/>
              </a:ext>
            </a:extLst>
          </p:cNvPr>
          <p:cNvPicPr>
            <a:picLocks noChangeAspect="1"/>
          </p:cNvPicPr>
          <p:nvPr userDrawn="1"/>
        </p:nvPicPr>
        <p:blipFill rotWithShape="1">
          <a:blip r:embed="rId5"/>
          <a:srcRect b="59754"/>
          <a:stretch/>
        </p:blipFill>
        <p:spPr>
          <a:xfrm>
            <a:off x="0" y="6382652"/>
            <a:ext cx="12192000" cy="475348"/>
          </a:xfrm>
          <a:prstGeom prst="rect">
            <a:avLst/>
          </a:prstGeom>
        </p:spPr>
      </p:pic>
      <p:sp>
        <p:nvSpPr>
          <p:cNvPr id="18" name="TextBox 17">
            <a:extLst>
              <a:ext uri="{FF2B5EF4-FFF2-40B4-BE49-F238E27FC236}">
                <a16:creationId xmlns:a16="http://schemas.microsoft.com/office/drawing/2014/main" id="{42D895CE-E562-9045-8168-E06DC63162F6}"/>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accent5"/>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accent5"/>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8B3EF3BF-F904-1446-82AC-CEA6769BE493}"/>
              </a:ext>
            </a:extLst>
          </p:cNvPr>
          <p:cNvPicPr>
            <a:picLocks noChangeAspect="1"/>
          </p:cNvPicPr>
          <p:nvPr userDrawn="1"/>
        </p:nvPicPr>
        <p:blipFill>
          <a:blip r:embed="rId6"/>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1697350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24D7F989-7479-524B-9A3B-0E808B5F546B}"/>
              </a:ext>
            </a:extLst>
          </p:cNvPr>
          <p:cNvPicPr>
            <a:picLocks noChangeAspect="1"/>
          </p:cNvPicPr>
          <p:nvPr userDrawn="1"/>
        </p:nvPicPr>
        <p:blipFill rotWithShape="1">
          <a:blip r:embed="rId2"/>
          <a:srcRect b="38595"/>
          <a:stretch/>
        </p:blipFill>
        <p:spPr>
          <a:xfrm>
            <a:off x="0" y="6138079"/>
            <a:ext cx="12192000" cy="725253"/>
          </a:xfrm>
          <a:prstGeom prst="rect">
            <a:avLst/>
          </a:prstGeom>
        </p:spPr>
      </p:pic>
      <p:sp>
        <p:nvSpPr>
          <p:cNvPr id="6" name="Rectangle 5">
            <a:extLst>
              <a:ext uri="{FF2B5EF4-FFF2-40B4-BE49-F238E27FC236}">
                <a16:creationId xmlns:a16="http://schemas.microsoft.com/office/drawing/2014/main" id="{479B15EC-2ECC-412A-ABE9-0762B4DA2B1B}"/>
              </a:ext>
            </a:extLst>
          </p:cNvPr>
          <p:cNvSpPr/>
          <p:nvPr userDrawn="1"/>
        </p:nvSpPr>
        <p:spPr>
          <a:xfrm>
            <a:off x="3768282" y="253840"/>
            <a:ext cx="4655442" cy="646331"/>
          </a:xfrm>
          <a:prstGeom prst="rect">
            <a:avLst/>
          </a:prstGeom>
        </p:spPr>
        <p:txBody>
          <a:bodyPr wrap="none">
            <a:spAutoFit/>
          </a:bodyPr>
          <a:lstStyle/>
          <a:p>
            <a:pPr algn="ctr"/>
            <a:r>
              <a:rPr lang="en-US" sz="3600" b="1" i="0">
                <a:solidFill>
                  <a:schemeClr val="accent5"/>
                </a:solidFill>
                <a:latin typeface="Mr Eaves XL Mod OT Ultra" panose="020B0603060502020204" pitchFamily="34" charset="77"/>
                <a:ea typeface="Open Sans" charset="0"/>
                <a:cs typeface="Open Sans" charset="0"/>
              </a:rPr>
              <a:t>Our Affiliate Partners</a:t>
            </a:r>
            <a:endParaRPr lang="en-US" sz="3600" b="1" i="0">
              <a:solidFill>
                <a:schemeClr val="accent5"/>
              </a:solidFill>
              <a:latin typeface="Mr Eaves XL Mod OT Ultra" panose="020B0603060502020204" pitchFamily="34" charset="77"/>
            </a:endParaRPr>
          </a:p>
        </p:txBody>
      </p:sp>
      <p:sp>
        <p:nvSpPr>
          <p:cNvPr id="7" name="Rectangle 6">
            <a:extLst>
              <a:ext uri="{FF2B5EF4-FFF2-40B4-BE49-F238E27FC236}">
                <a16:creationId xmlns:a16="http://schemas.microsoft.com/office/drawing/2014/main" id="{81EFBEE5-303E-4761-9683-0A7247367874}"/>
              </a:ext>
            </a:extLst>
          </p:cNvPr>
          <p:cNvSpPr/>
          <p:nvPr userDrawn="1"/>
        </p:nvSpPr>
        <p:spPr>
          <a:xfrm>
            <a:off x="370306" y="4335621"/>
            <a:ext cx="2727283" cy="523220"/>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rPr>
              <a:t>National University System </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(Founding SIP)</a:t>
            </a:r>
          </a:p>
        </p:txBody>
      </p:sp>
      <p:sp>
        <p:nvSpPr>
          <p:cNvPr id="8" name="Rectangle 7">
            <a:extLst>
              <a:ext uri="{FF2B5EF4-FFF2-40B4-BE49-F238E27FC236}">
                <a16:creationId xmlns:a16="http://schemas.microsoft.com/office/drawing/2014/main" id="{FEE0DD40-09E1-48C9-B87F-0BF68B2C9F71}"/>
              </a:ext>
            </a:extLst>
          </p:cNvPr>
          <p:cNvSpPr/>
          <p:nvPr userDrawn="1"/>
        </p:nvSpPr>
        <p:spPr>
          <a:xfrm>
            <a:off x="9964939" y="2815745"/>
            <a:ext cx="2298181" cy="520981"/>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rPr>
              <a:t>Long Island University</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(NY)</a:t>
            </a:r>
          </a:p>
        </p:txBody>
      </p:sp>
      <p:pic>
        <p:nvPicPr>
          <p:cNvPr id="9" name="Picture 8">
            <a:extLst>
              <a:ext uri="{FF2B5EF4-FFF2-40B4-BE49-F238E27FC236}">
                <a16:creationId xmlns:a16="http://schemas.microsoft.com/office/drawing/2014/main" id="{814D8C4B-33F6-4DFF-BC6A-07F6C48010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59624" y="1428330"/>
            <a:ext cx="7634566" cy="4672090"/>
          </a:xfrm>
          <a:prstGeom prst="rect">
            <a:avLst/>
          </a:prstGeom>
          <a:effectLst/>
        </p:spPr>
      </p:pic>
      <p:cxnSp>
        <p:nvCxnSpPr>
          <p:cNvPr id="10" name="Straight Connector 9">
            <a:extLst>
              <a:ext uri="{FF2B5EF4-FFF2-40B4-BE49-F238E27FC236}">
                <a16:creationId xmlns:a16="http://schemas.microsoft.com/office/drawing/2014/main" id="{9714BB50-C155-4378-910C-3E440CB4F197}"/>
              </a:ext>
            </a:extLst>
          </p:cNvPr>
          <p:cNvCxnSpPr>
            <a:cxnSpLocks/>
          </p:cNvCxnSpPr>
          <p:nvPr userDrawn="1"/>
        </p:nvCxnSpPr>
        <p:spPr>
          <a:xfrm flipH="1" flipV="1">
            <a:off x="7989930" y="3488658"/>
            <a:ext cx="1417595" cy="1368485"/>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1341C8-EFC8-467A-8317-B86AFA07F816}"/>
              </a:ext>
            </a:extLst>
          </p:cNvPr>
          <p:cNvCxnSpPr>
            <a:cxnSpLocks/>
          </p:cNvCxnSpPr>
          <p:nvPr userDrawn="1"/>
        </p:nvCxnSpPr>
        <p:spPr>
          <a:xfrm flipH="1" flipV="1">
            <a:off x="9137068" y="3207499"/>
            <a:ext cx="767686" cy="626358"/>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E2E350-09CD-47EA-B83C-A9FD71CD0649}"/>
              </a:ext>
            </a:extLst>
          </p:cNvPr>
          <p:cNvCxnSpPr>
            <a:cxnSpLocks/>
          </p:cNvCxnSpPr>
          <p:nvPr userDrawn="1"/>
        </p:nvCxnSpPr>
        <p:spPr>
          <a:xfrm flipV="1">
            <a:off x="3773873" y="4407060"/>
            <a:ext cx="155455" cy="1022610"/>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6755832-D06C-4581-A73A-8A7FC701062D}"/>
              </a:ext>
            </a:extLst>
          </p:cNvPr>
          <p:cNvGrpSpPr/>
          <p:nvPr userDrawn="1"/>
        </p:nvGrpSpPr>
        <p:grpSpPr>
          <a:xfrm>
            <a:off x="2644526" y="3194490"/>
            <a:ext cx="271552" cy="271548"/>
            <a:chOff x="838200" y="3398932"/>
            <a:chExt cx="304800" cy="304799"/>
          </a:xfrm>
          <a:effectLst>
            <a:outerShdw blurRad="50800" dist="38100" dir="2700000" algn="tl" rotWithShape="0">
              <a:schemeClr val="bg1">
                <a:lumMod val="50000"/>
                <a:alpha val="40000"/>
              </a:schemeClr>
            </a:outerShdw>
          </a:effectLst>
        </p:grpSpPr>
        <p:sp>
          <p:nvSpPr>
            <p:cNvPr id="14" name="Teardrop 13">
              <a:extLst>
                <a:ext uri="{FF2B5EF4-FFF2-40B4-BE49-F238E27FC236}">
                  <a16:creationId xmlns:a16="http://schemas.microsoft.com/office/drawing/2014/main" id="{BB1CA849-2F26-400C-8376-1B029400008A}"/>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15" name="Oval 14">
              <a:extLst>
                <a:ext uri="{FF2B5EF4-FFF2-40B4-BE49-F238E27FC236}">
                  <a16:creationId xmlns:a16="http://schemas.microsoft.com/office/drawing/2014/main" id="{9E5AA5E1-C2D7-432C-B797-FE5B1E7C75D5}"/>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sp>
        <p:nvSpPr>
          <p:cNvPr id="16" name="Rectangle 15">
            <a:extLst>
              <a:ext uri="{FF2B5EF4-FFF2-40B4-BE49-F238E27FC236}">
                <a16:creationId xmlns:a16="http://schemas.microsoft.com/office/drawing/2014/main" id="{DF7A25EC-81D9-4BE6-88AB-6154258C46EE}"/>
              </a:ext>
            </a:extLst>
          </p:cNvPr>
          <p:cNvSpPr/>
          <p:nvPr userDrawn="1"/>
        </p:nvSpPr>
        <p:spPr>
          <a:xfrm>
            <a:off x="449957" y="1255429"/>
            <a:ext cx="1670720" cy="738664"/>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cs typeface="Arial" panose="020B0604020202020204" pitchFamily="34" charset="0"/>
              </a:rPr>
              <a:t>City University of Seattle</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(WA)</a:t>
            </a:r>
          </a:p>
        </p:txBody>
      </p:sp>
      <p:sp>
        <p:nvSpPr>
          <p:cNvPr id="17" name="Rectangle 16">
            <a:extLst>
              <a:ext uri="{FF2B5EF4-FFF2-40B4-BE49-F238E27FC236}">
                <a16:creationId xmlns:a16="http://schemas.microsoft.com/office/drawing/2014/main" id="{AB59EDB9-705D-48D2-9FF7-75D4693E8836}"/>
              </a:ext>
            </a:extLst>
          </p:cNvPr>
          <p:cNvSpPr/>
          <p:nvPr userDrawn="1"/>
        </p:nvSpPr>
        <p:spPr>
          <a:xfrm>
            <a:off x="309753" y="3006663"/>
            <a:ext cx="1946915" cy="954107"/>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rPr>
              <a:t>John F. Kennedy </a:t>
            </a:r>
          </a:p>
          <a:p>
            <a:pPr marL="171450" indent="-171450" algn="ctr"/>
            <a:r>
              <a:rPr lang="en-US" sz="1400">
                <a:solidFill>
                  <a:srgbClr val="6F706C"/>
                </a:solidFill>
                <a:latin typeface="Mr Eaves XL Mod OT Reg" panose="020B0603060502020204" pitchFamily="34" charset="77"/>
              </a:rPr>
              <a:t>University</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(CA)</a:t>
            </a:r>
          </a:p>
          <a:p>
            <a:pPr marL="171450" indent="-171450"/>
            <a:endParaRPr lang="en-US" sz="1400">
              <a:solidFill>
                <a:srgbClr val="6F706C"/>
              </a:solidFill>
              <a:latin typeface="Mr Eaves XL Mod OT Reg" panose="020B0603060502020204" pitchFamily="34" charset="77"/>
            </a:endParaRPr>
          </a:p>
        </p:txBody>
      </p:sp>
      <p:sp>
        <p:nvSpPr>
          <p:cNvPr id="18" name="Rectangle 17">
            <a:extLst>
              <a:ext uri="{FF2B5EF4-FFF2-40B4-BE49-F238E27FC236}">
                <a16:creationId xmlns:a16="http://schemas.microsoft.com/office/drawing/2014/main" id="{40C9E8D5-9C3E-46AA-ABD3-0F9BB001CD4B}"/>
              </a:ext>
            </a:extLst>
          </p:cNvPr>
          <p:cNvSpPr/>
          <p:nvPr userDrawn="1"/>
        </p:nvSpPr>
        <p:spPr>
          <a:xfrm>
            <a:off x="2406653" y="5380849"/>
            <a:ext cx="2394569" cy="738664"/>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rPr>
              <a:t>Maricopa Community </a:t>
            </a:r>
          </a:p>
          <a:p>
            <a:pPr marL="171450" indent="-171450" algn="ctr"/>
            <a:r>
              <a:rPr lang="en-US" sz="1400">
                <a:solidFill>
                  <a:srgbClr val="6F706C"/>
                </a:solidFill>
                <a:latin typeface="Mr Eaves XL Mod OT Reg" panose="020B0603060502020204" pitchFamily="34" charset="77"/>
              </a:rPr>
              <a:t>College District</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(AZ)</a:t>
            </a:r>
          </a:p>
        </p:txBody>
      </p:sp>
      <p:sp>
        <p:nvSpPr>
          <p:cNvPr id="19" name="Star: 5 Points 73">
            <a:extLst>
              <a:ext uri="{FF2B5EF4-FFF2-40B4-BE49-F238E27FC236}">
                <a16:creationId xmlns:a16="http://schemas.microsoft.com/office/drawing/2014/main" id="{87B455CD-B6BC-453B-9093-7E6E90D52A14}"/>
              </a:ext>
            </a:extLst>
          </p:cNvPr>
          <p:cNvSpPr/>
          <p:nvPr userDrawn="1"/>
        </p:nvSpPr>
        <p:spPr>
          <a:xfrm>
            <a:off x="2991562" y="4280532"/>
            <a:ext cx="307367" cy="269830"/>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560BD08-107E-4364-BCFB-AE99C676DE7E}"/>
              </a:ext>
            </a:extLst>
          </p:cNvPr>
          <p:cNvSpPr/>
          <p:nvPr userDrawn="1"/>
        </p:nvSpPr>
        <p:spPr>
          <a:xfrm>
            <a:off x="7679851" y="1045656"/>
            <a:ext cx="2298180" cy="523220"/>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rPr>
              <a:t>Bellevue University</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(NE)</a:t>
            </a:r>
          </a:p>
        </p:txBody>
      </p:sp>
      <p:cxnSp>
        <p:nvCxnSpPr>
          <p:cNvPr id="21" name="Straight Connector 20">
            <a:extLst>
              <a:ext uri="{FF2B5EF4-FFF2-40B4-BE49-F238E27FC236}">
                <a16:creationId xmlns:a16="http://schemas.microsoft.com/office/drawing/2014/main" id="{8C31C86D-5BE3-428F-B3A2-183A0D314A60}"/>
              </a:ext>
            </a:extLst>
          </p:cNvPr>
          <p:cNvCxnSpPr>
            <a:cxnSpLocks/>
          </p:cNvCxnSpPr>
          <p:nvPr userDrawn="1"/>
        </p:nvCxnSpPr>
        <p:spPr>
          <a:xfrm flipH="1">
            <a:off x="6250077" y="1545091"/>
            <a:ext cx="2147471" cy="1611731"/>
          </a:xfrm>
          <a:prstGeom prst="line">
            <a:avLst/>
          </a:prstGeom>
          <a:ln w="15875">
            <a:solidFill>
              <a:srgbClr val="0C475A"/>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6C7B848-A39A-4BD7-A8E6-ED1C1827065B}"/>
              </a:ext>
            </a:extLst>
          </p:cNvPr>
          <p:cNvSpPr/>
          <p:nvPr userDrawn="1"/>
        </p:nvSpPr>
        <p:spPr>
          <a:xfrm>
            <a:off x="6506853" y="5494432"/>
            <a:ext cx="1890695" cy="740342"/>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rPr>
              <a:t>Xavier University </a:t>
            </a:r>
          </a:p>
          <a:p>
            <a:pPr marL="171450" indent="-171450" algn="ctr"/>
            <a:r>
              <a:rPr lang="en-US" sz="1400">
                <a:solidFill>
                  <a:srgbClr val="6F706C"/>
                </a:solidFill>
                <a:latin typeface="Mr Eaves XL Mod OT Reg" panose="020B0603060502020204" pitchFamily="34" charset="77"/>
              </a:rPr>
              <a:t>of Louisiana</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(LA)</a:t>
            </a:r>
          </a:p>
        </p:txBody>
      </p:sp>
      <p:sp>
        <p:nvSpPr>
          <p:cNvPr id="23" name="Rectangle 22">
            <a:extLst>
              <a:ext uri="{FF2B5EF4-FFF2-40B4-BE49-F238E27FC236}">
                <a16:creationId xmlns:a16="http://schemas.microsoft.com/office/drawing/2014/main" id="{8521176D-CCF4-418D-9C25-7DEC274B7F14}"/>
              </a:ext>
            </a:extLst>
          </p:cNvPr>
          <p:cNvSpPr/>
          <p:nvPr userDrawn="1"/>
        </p:nvSpPr>
        <p:spPr>
          <a:xfrm>
            <a:off x="9294346" y="4691417"/>
            <a:ext cx="2705962" cy="520981"/>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rPr>
              <a:t>Kentucky State University</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(KY)</a:t>
            </a:r>
          </a:p>
        </p:txBody>
      </p:sp>
      <p:sp>
        <p:nvSpPr>
          <p:cNvPr id="24" name="Rectangle 23">
            <a:extLst>
              <a:ext uri="{FF2B5EF4-FFF2-40B4-BE49-F238E27FC236}">
                <a16:creationId xmlns:a16="http://schemas.microsoft.com/office/drawing/2014/main" id="{F49B5DCF-187C-49C4-A962-0BCDF8338EAE}"/>
              </a:ext>
            </a:extLst>
          </p:cNvPr>
          <p:cNvSpPr/>
          <p:nvPr userDrawn="1"/>
        </p:nvSpPr>
        <p:spPr>
          <a:xfrm>
            <a:off x="8839845" y="5508290"/>
            <a:ext cx="3160463" cy="523220"/>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rPr>
              <a:t>National Leadership Institute</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(FL)</a:t>
            </a:r>
          </a:p>
        </p:txBody>
      </p:sp>
      <p:sp>
        <p:nvSpPr>
          <p:cNvPr id="25" name="Rectangle 24">
            <a:extLst>
              <a:ext uri="{FF2B5EF4-FFF2-40B4-BE49-F238E27FC236}">
                <a16:creationId xmlns:a16="http://schemas.microsoft.com/office/drawing/2014/main" id="{564CB002-CA31-418D-BB47-FFA8D4FA2BD2}"/>
              </a:ext>
            </a:extLst>
          </p:cNvPr>
          <p:cNvSpPr/>
          <p:nvPr userDrawn="1"/>
        </p:nvSpPr>
        <p:spPr>
          <a:xfrm>
            <a:off x="9764451" y="3722744"/>
            <a:ext cx="2035369" cy="523220"/>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rPr>
              <a:t>Howard University</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(D.C.)</a:t>
            </a:r>
          </a:p>
        </p:txBody>
      </p:sp>
      <p:cxnSp>
        <p:nvCxnSpPr>
          <p:cNvPr id="26" name="Straight Connector 25">
            <a:extLst>
              <a:ext uri="{FF2B5EF4-FFF2-40B4-BE49-F238E27FC236}">
                <a16:creationId xmlns:a16="http://schemas.microsoft.com/office/drawing/2014/main" id="{DB8EBA28-FD65-456C-A2C4-8393F927F7E0}"/>
              </a:ext>
            </a:extLst>
          </p:cNvPr>
          <p:cNvCxnSpPr>
            <a:cxnSpLocks/>
          </p:cNvCxnSpPr>
          <p:nvPr userDrawn="1"/>
        </p:nvCxnSpPr>
        <p:spPr>
          <a:xfrm>
            <a:off x="2186900" y="3354792"/>
            <a:ext cx="461181" cy="0"/>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D1A27E4-DDEB-4FD7-8661-FE39039F3563}"/>
              </a:ext>
            </a:extLst>
          </p:cNvPr>
          <p:cNvSpPr/>
          <p:nvPr userDrawn="1"/>
        </p:nvSpPr>
        <p:spPr>
          <a:xfrm>
            <a:off x="4427040" y="1006053"/>
            <a:ext cx="2598106" cy="523220"/>
          </a:xfrm>
          <a:prstGeom prst="rect">
            <a:avLst/>
          </a:prstGeom>
        </p:spPr>
        <p:txBody>
          <a:bodyPr wrap="square">
            <a:spAutoFit/>
          </a:bodyPr>
          <a:lstStyle/>
          <a:p>
            <a:pPr marL="171450" indent="-171450" algn="ctr"/>
            <a:r>
              <a:rPr lang="en-US" sz="1400" err="1">
                <a:solidFill>
                  <a:srgbClr val="6F706C"/>
                </a:solidFill>
                <a:latin typeface="Mr Eaves XL Mod OT Reg" panose="020B0603060502020204" pitchFamily="34" charset="77"/>
              </a:rPr>
              <a:t>Augustana</a:t>
            </a:r>
            <a:r>
              <a:rPr lang="en-US" sz="1400">
                <a:solidFill>
                  <a:srgbClr val="6F706C"/>
                </a:solidFill>
                <a:latin typeface="Mr Eaves XL Mod OT Reg" panose="020B0603060502020204" pitchFamily="34" charset="77"/>
              </a:rPr>
              <a:t> University</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(SD)</a:t>
            </a:r>
          </a:p>
        </p:txBody>
      </p:sp>
      <p:cxnSp>
        <p:nvCxnSpPr>
          <p:cNvPr id="28" name="Straight Connector 27">
            <a:extLst>
              <a:ext uri="{FF2B5EF4-FFF2-40B4-BE49-F238E27FC236}">
                <a16:creationId xmlns:a16="http://schemas.microsoft.com/office/drawing/2014/main" id="{4D899B4C-63D3-40CA-B841-8B94E253731A}"/>
              </a:ext>
            </a:extLst>
          </p:cNvPr>
          <p:cNvCxnSpPr>
            <a:cxnSpLocks/>
          </p:cNvCxnSpPr>
          <p:nvPr userDrawn="1"/>
        </p:nvCxnSpPr>
        <p:spPr>
          <a:xfrm>
            <a:off x="5693498" y="1564105"/>
            <a:ext cx="410752" cy="977814"/>
          </a:xfrm>
          <a:prstGeom prst="line">
            <a:avLst/>
          </a:prstGeom>
          <a:ln w="15875">
            <a:solidFill>
              <a:srgbClr val="0C475A"/>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55390D8-BFC7-4389-9E96-A1C44F82DFC6}"/>
              </a:ext>
            </a:extLst>
          </p:cNvPr>
          <p:cNvGrpSpPr/>
          <p:nvPr userDrawn="1"/>
        </p:nvGrpSpPr>
        <p:grpSpPr>
          <a:xfrm>
            <a:off x="5969374" y="2541917"/>
            <a:ext cx="271552" cy="271548"/>
            <a:chOff x="838200" y="3398932"/>
            <a:chExt cx="304800" cy="304799"/>
          </a:xfrm>
          <a:effectLst>
            <a:outerShdw blurRad="50800" dist="38100" dir="2700000" algn="tl" rotWithShape="0">
              <a:schemeClr val="bg1">
                <a:lumMod val="50000"/>
                <a:alpha val="40000"/>
              </a:schemeClr>
            </a:outerShdw>
          </a:effectLst>
        </p:grpSpPr>
        <p:sp>
          <p:nvSpPr>
            <p:cNvPr id="30" name="Teardrop 29">
              <a:extLst>
                <a:ext uri="{FF2B5EF4-FFF2-40B4-BE49-F238E27FC236}">
                  <a16:creationId xmlns:a16="http://schemas.microsoft.com/office/drawing/2014/main" id="{BB3DF933-EC6E-48DB-B1C7-FE310A47302F}"/>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1" name="Oval 30">
              <a:extLst>
                <a:ext uri="{FF2B5EF4-FFF2-40B4-BE49-F238E27FC236}">
                  <a16:creationId xmlns:a16="http://schemas.microsoft.com/office/drawing/2014/main" id="{874E726F-35DC-46AD-90FD-7A6BCF60C198}"/>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32" name="Group 31">
            <a:extLst>
              <a:ext uri="{FF2B5EF4-FFF2-40B4-BE49-F238E27FC236}">
                <a16:creationId xmlns:a16="http://schemas.microsoft.com/office/drawing/2014/main" id="{255390D8-BFC7-4389-9E96-A1C44F82DFC6}"/>
              </a:ext>
            </a:extLst>
          </p:cNvPr>
          <p:cNvGrpSpPr/>
          <p:nvPr userDrawn="1"/>
        </p:nvGrpSpPr>
        <p:grpSpPr>
          <a:xfrm>
            <a:off x="6046413" y="3021048"/>
            <a:ext cx="271552" cy="271548"/>
            <a:chOff x="838200" y="3398932"/>
            <a:chExt cx="304800" cy="304799"/>
          </a:xfrm>
          <a:effectLst>
            <a:outerShdw blurRad="50800" dist="38100" dir="2700000" algn="tl" rotWithShape="0">
              <a:schemeClr val="bg1">
                <a:lumMod val="50000"/>
                <a:alpha val="40000"/>
              </a:schemeClr>
            </a:outerShdw>
          </a:effectLst>
        </p:grpSpPr>
        <p:sp>
          <p:nvSpPr>
            <p:cNvPr id="33" name="Teardrop 32">
              <a:extLst>
                <a:ext uri="{FF2B5EF4-FFF2-40B4-BE49-F238E27FC236}">
                  <a16:creationId xmlns:a16="http://schemas.microsoft.com/office/drawing/2014/main" id="{BB3DF933-EC6E-48DB-B1C7-FE310A47302F}"/>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4" name="Oval 33">
              <a:extLst>
                <a:ext uri="{FF2B5EF4-FFF2-40B4-BE49-F238E27FC236}">
                  <a16:creationId xmlns:a16="http://schemas.microsoft.com/office/drawing/2014/main" id="{874E726F-35DC-46AD-90FD-7A6BCF60C198}"/>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35" name="Group 34">
            <a:extLst>
              <a:ext uri="{FF2B5EF4-FFF2-40B4-BE49-F238E27FC236}">
                <a16:creationId xmlns:a16="http://schemas.microsoft.com/office/drawing/2014/main" id="{255390D8-BFC7-4389-9E96-A1C44F82DFC6}"/>
              </a:ext>
            </a:extLst>
          </p:cNvPr>
          <p:cNvGrpSpPr/>
          <p:nvPr userDrawn="1"/>
        </p:nvGrpSpPr>
        <p:grpSpPr>
          <a:xfrm>
            <a:off x="7806150" y="3304880"/>
            <a:ext cx="271552" cy="271548"/>
            <a:chOff x="838200" y="3398932"/>
            <a:chExt cx="304800" cy="304799"/>
          </a:xfrm>
          <a:effectLst>
            <a:outerShdw blurRad="50800" dist="38100" dir="2700000" algn="tl" rotWithShape="0">
              <a:schemeClr val="bg1">
                <a:lumMod val="50000"/>
                <a:alpha val="40000"/>
              </a:schemeClr>
            </a:outerShdw>
          </a:effectLst>
        </p:grpSpPr>
        <p:sp>
          <p:nvSpPr>
            <p:cNvPr id="36" name="Teardrop 35">
              <a:extLst>
                <a:ext uri="{FF2B5EF4-FFF2-40B4-BE49-F238E27FC236}">
                  <a16:creationId xmlns:a16="http://schemas.microsoft.com/office/drawing/2014/main" id="{BB3DF933-EC6E-48DB-B1C7-FE310A47302F}"/>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7" name="Oval 36">
              <a:extLst>
                <a:ext uri="{FF2B5EF4-FFF2-40B4-BE49-F238E27FC236}">
                  <a16:creationId xmlns:a16="http://schemas.microsoft.com/office/drawing/2014/main" id="{874E726F-35DC-46AD-90FD-7A6BCF60C198}"/>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38" name="Group 37">
            <a:extLst>
              <a:ext uri="{FF2B5EF4-FFF2-40B4-BE49-F238E27FC236}">
                <a16:creationId xmlns:a16="http://schemas.microsoft.com/office/drawing/2014/main" id="{255390D8-BFC7-4389-9E96-A1C44F82DFC6}"/>
              </a:ext>
            </a:extLst>
          </p:cNvPr>
          <p:cNvGrpSpPr/>
          <p:nvPr userDrawn="1"/>
        </p:nvGrpSpPr>
        <p:grpSpPr>
          <a:xfrm>
            <a:off x="7081381" y="4991320"/>
            <a:ext cx="271552" cy="271548"/>
            <a:chOff x="838200" y="3398932"/>
            <a:chExt cx="304800" cy="304799"/>
          </a:xfrm>
          <a:effectLst>
            <a:outerShdw blurRad="50800" dist="38100" dir="2700000" algn="tl" rotWithShape="0">
              <a:schemeClr val="bg1">
                <a:lumMod val="50000"/>
                <a:alpha val="40000"/>
              </a:schemeClr>
            </a:outerShdw>
          </a:effectLst>
        </p:grpSpPr>
        <p:sp>
          <p:nvSpPr>
            <p:cNvPr id="39" name="Teardrop 38">
              <a:extLst>
                <a:ext uri="{FF2B5EF4-FFF2-40B4-BE49-F238E27FC236}">
                  <a16:creationId xmlns:a16="http://schemas.microsoft.com/office/drawing/2014/main" id="{BB3DF933-EC6E-48DB-B1C7-FE310A47302F}"/>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0" name="Oval 39">
              <a:extLst>
                <a:ext uri="{FF2B5EF4-FFF2-40B4-BE49-F238E27FC236}">
                  <a16:creationId xmlns:a16="http://schemas.microsoft.com/office/drawing/2014/main" id="{874E726F-35DC-46AD-90FD-7A6BCF60C198}"/>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41" name="Group 40">
            <a:extLst>
              <a:ext uri="{FF2B5EF4-FFF2-40B4-BE49-F238E27FC236}">
                <a16:creationId xmlns:a16="http://schemas.microsoft.com/office/drawing/2014/main" id="{255390D8-BFC7-4389-9E96-A1C44F82DFC6}"/>
              </a:ext>
            </a:extLst>
          </p:cNvPr>
          <p:cNvGrpSpPr/>
          <p:nvPr userDrawn="1"/>
        </p:nvGrpSpPr>
        <p:grpSpPr>
          <a:xfrm>
            <a:off x="8762310" y="5326729"/>
            <a:ext cx="271552" cy="271548"/>
            <a:chOff x="838200" y="3398932"/>
            <a:chExt cx="304800" cy="304799"/>
          </a:xfrm>
          <a:effectLst>
            <a:outerShdw blurRad="50800" dist="38100" dir="2700000" algn="tl" rotWithShape="0">
              <a:schemeClr val="bg1">
                <a:lumMod val="50000"/>
                <a:alpha val="40000"/>
              </a:schemeClr>
            </a:outerShdw>
          </a:effectLst>
        </p:grpSpPr>
        <p:sp>
          <p:nvSpPr>
            <p:cNvPr id="42" name="Teardrop 41">
              <a:extLst>
                <a:ext uri="{FF2B5EF4-FFF2-40B4-BE49-F238E27FC236}">
                  <a16:creationId xmlns:a16="http://schemas.microsoft.com/office/drawing/2014/main" id="{BB3DF933-EC6E-48DB-B1C7-FE310A47302F}"/>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3" name="Oval 42">
              <a:extLst>
                <a:ext uri="{FF2B5EF4-FFF2-40B4-BE49-F238E27FC236}">
                  <a16:creationId xmlns:a16="http://schemas.microsoft.com/office/drawing/2014/main" id="{874E726F-35DC-46AD-90FD-7A6BCF60C198}"/>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44" name="Group 43">
            <a:extLst>
              <a:ext uri="{FF2B5EF4-FFF2-40B4-BE49-F238E27FC236}">
                <a16:creationId xmlns:a16="http://schemas.microsoft.com/office/drawing/2014/main" id="{255390D8-BFC7-4389-9E96-A1C44F82DFC6}"/>
              </a:ext>
            </a:extLst>
          </p:cNvPr>
          <p:cNvGrpSpPr/>
          <p:nvPr userDrawn="1"/>
        </p:nvGrpSpPr>
        <p:grpSpPr>
          <a:xfrm>
            <a:off x="3729175" y="4199847"/>
            <a:ext cx="271552" cy="271548"/>
            <a:chOff x="838200" y="3398932"/>
            <a:chExt cx="304800" cy="304799"/>
          </a:xfrm>
          <a:effectLst>
            <a:outerShdw blurRad="50800" dist="38100" dir="2700000" algn="tl" rotWithShape="0">
              <a:schemeClr val="bg1">
                <a:lumMod val="50000"/>
                <a:alpha val="40000"/>
              </a:schemeClr>
            </a:outerShdw>
          </a:effectLst>
        </p:grpSpPr>
        <p:sp>
          <p:nvSpPr>
            <p:cNvPr id="45" name="Teardrop 44">
              <a:extLst>
                <a:ext uri="{FF2B5EF4-FFF2-40B4-BE49-F238E27FC236}">
                  <a16:creationId xmlns:a16="http://schemas.microsoft.com/office/drawing/2014/main" id="{BB3DF933-EC6E-48DB-B1C7-FE310A47302F}"/>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6" name="Oval 45">
              <a:extLst>
                <a:ext uri="{FF2B5EF4-FFF2-40B4-BE49-F238E27FC236}">
                  <a16:creationId xmlns:a16="http://schemas.microsoft.com/office/drawing/2014/main" id="{874E726F-35DC-46AD-90FD-7A6BCF60C198}"/>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47" name="Group 46">
            <a:extLst>
              <a:ext uri="{FF2B5EF4-FFF2-40B4-BE49-F238E27FC236}">
                <a16:creationId xmlns:a16="http://schemas.microsoft.com/office/drawing/2014/main" id="{255390D8-BFC7-4389-9E96-A1C44F82DFC6}"/>
              </a:ext>
            </a:extLst>
          </p:cNvPr>
          <p:cNvGrpSpPr/>
          <p:nvPr userDrawn="1"/>
        </p:nvGrpSpPr>
        <p:grpSpPr>
          <a:xfrm>
            <a:off x="8923481" y="2977913"/>
            <a:ext cx="271552" cy="271548"/>
            <a:chOff x="838200" y="3398932"/>
            <a:chExt cx="304800" cy="304799"/>
          </a:xfrm>
          <a:effectLst>
            <a:outerShdw blurRad="50800" dist="38100" dir="2700000" algn="tl" rotWithShape="0">
              <a:schemeClr val="bg1">
                <a:lumMod val="50000"/>
                <a:alpha val="40000"/>
              </a:schemeClr>
            </a:outerShdw>
          </a:effectLst>
        </p:grpSpPr>
        <p:sp>
          <p:nvSpPr>
            <p:cNvPr id="48" name="Teardrop 47">
              <a:extLst>
                <a:ext uri="{FF2B5EF4-FFF2-40B4-BE49-F238E27FC236}">
                  <a16:creationId xmlns:a16="http://schemas.microsoft.com/office/drawing/2014/main" id="{BB3DF933-EC6E-48DB-B1C7-FE310A47302F}"/>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9" name="Oval 48">
              <a:extLst>
                <a:ext uri="{FF2B5EF4-FFF2-40B4-BE49-F238E27FC236}">
                  <a16:creationId xmlns:a16="http://schemas.microsoft.com/office/drawing/2014/main" id="{874E726F-35DC-46AD-90FD-7A6BCF60C198}"/>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cxnSp>
        <p:nvCxnSpPr>
          <p:cNvPr id="50" name="Straight Connector 49">
            <a:extLst>
              <a:ext uri="{FF2B5EF4-FFF2-40B4-BE49-F238E27FC236}">
                <a16:creationId xmlns:a16="http://schemas.microsoft.com/office/drawing/2014/main" id="{231341C8-EFC8-467A-8317-B86AFA07F816}"/>
              </a:ext>
            </a:extLst>
          </p:cNvPr>
          <p:cNvCxnSpPr>
            <a:cxnSpLocks/>
          </p:cNvCxnSpPr>
          <p:nvPr userDrawn="1"/>
        </p:nvCxnSpPr>
        <p:spPr>
          <a:xfrm flipH="1" flipV="1">
            <a:off x="9543301" y="2699310"/>
            <a:ext cx="517856" cy="254095"/>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B8EBA28-FD65-456C-A2C4-8393F927F7E0}"/>
              </a:ext>
            </a:extLst>
          </p:cNvPr>
          <p:cNvCxnSpPr>
            <a:cxnSpLocks/>
          </p:cNvCxnSpPr>
          <p:nvPr userDrawn="1"/>
        </p:nvCxnSpPr>
        <p:spPr>
          <a:xfrm flipV="1">
            <a:off x="2148626" y="1491757"/>
            <a:ext cx="990996" cy="4461"/>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255390D8-BFC7-4389-9E96-A1C44F82DFC6}"/>
              </a:ext>
            </a:extLst>
          </p:cNvPr>
          <p:cNvGrpSpPr/>
          <p:nvPr userDrawn="1"/>
        </p:nvGrpSpPr>
        <p:grpSpPr>
          <a:xfrm>
            <a:off x="3051850" y="1360444"/>
            <a:ext cx="271552" cy="271548"/>
            <a:chOff x="838200" y="3398932"/>
            <a:chExt cx="304800" cy="304799"/>
          </a:xfrm>
          <a:effectLst>
            <a:outerShdw blurRad="50800" dist="38100" dir="2700000" algn="tl" rotWithShape="0">
              <a:schemeClr val="bg1">
                <a:lumMod val="50000"/>
                <a:alpha val="40000"/>
              </a:schemeClr>
            </a:outerShdw>
          </a:effectLst>
        </p:grpSpPr>
        <p:sp>
          <p:nvSpPr>
            <p:cNvPr id="53" name="Teardrop 52">
              <a:extLst>
                <a:ext uri="{FF2B5EF4-FFF2-40B4-BE49-F238E27FC236}">
                  <a16:creationId xmlns:a16="http://schemas.microsoft.com/office/drawing/2014/main" id="{BB3DF933-EC6E-48DB-B1C7-FE310A47302F}"/>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54" name="Oval 53">
              <a:extLst>
                <a:ext uri="{FF2B5EF4-FFF2-40B4-BE49-F238E27FC236}">
                  <a16:creationId xmlns:a16="http://schemas.microsoft.com/office/drawing/2014/main" id="{874E726F-35DC-46AD-90FD-7A6BCF60C198}"/>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55" name="Group 54">
            <a:extLst>
              <a:ext uri="{FF2B5EF4-FFF2-40B4-BE49-F238E27FC236}">
                <a16:creationId xmlns:a16="http://schemas.microsoft.com/office/drawing/2014/main" id="{255390D8-BFC7-4389-9E96-A1C44F82DFC6}"/>
              </a:ext>
            </a:extLst>
          </p:cNvPr>
          <p:cNvGrpSpPr/>
          <p:nvPr userDrawn="1"/>
        </p:nvGrpSpPr>
        <p:grpSpPr>
          <a:xfrm>
            <a:off x="9339637" y="2505564"/>
            <a:ext cx="271552" cy="271548"/>
            <a:chOff x="838200" y="3398932"/>
            <a:chExt cx="304800" cy="304799"/>
          </a:xfrm>
          <a:effectLst>
            <a:outerShdw blurRad="50800" dist="38100" dir="2700000" algn="tl" rotWithShape="0">
              <a:schemeClr val="bg1">
                <a:lumMod val="50000"/>
                <a:alpha val="40000"/>
              </a:schemeClr>
            </a:outerShdw>
          </a:effectLst>
        </p:grpSpPr>
        <p:sp>
          <p:nvSpPr>
            <p:cNvPr id="56" name="Teardrop 55">
              <a:extLst>
                <a:ext uri="{FF2B5EF4-FFF2-40B4-BE49-F238E27FC236}">
                  <a16:creationId xmlns:a16="http://schemas.microsoft.com/office/drawing/2014/main" id="{BB3DF933-EC6E-48DB-B1C7-FE310A47302F}"/>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57" name="Oval 56">
              <a:extLst>
                <a:ext uri="{FF2B5EF4-FFF2-40B4-BE49-F238E27FC236}">
                  <a16:creationId xmlns:a16="http://schemas.microsoft.com/office/drawing/2014/main" id="{874E726F-35DC-46AD-90FD-7A6BCF60C198}"/>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sp>
        <p:nvSpPr>
          <p:cNvPr id="61" name="TextBox 60">
            <a:extLst>
              <a:ext uri="{FF2B5EF4-FFF2-40B4-BE49-F238E27FC236}">
                <a16:creationId xmlns:a16="http://schemas.microsoft.com/office/drawing/2014/main" id="{81F5BBD4-F863-BE42-A823-5AFC8E4C08F8}"/>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chemeClr val="accent5"/>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accent5"/>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58" name="Picture 57">
            <a:extLst>
              <a:ext uri="{FF2B5EF4-FFF2-40B4-BE49-F238E27FC236}">
                <a16:creationId xmlns:a16="http://schemas.microsoft.com/office/drawing/2014/main" id="{2BA921E2-206A-324B-B7CC-F0FB56EF7AA8}"/>
              </a:ext>
            </a:extLst>
          </p:cNvPr>
          <p:cNvPicPr>
            <a:picLocks noChangeAspect="1"/>
          </p:cNvPicPr>
          <p:nvPr userDrawn="1"/>
        </p:nvPicPr>
        <p:blipFill>
          <a:blip r:embed="rId4"/>
          <a:stretch>
            <a:fillRect/>
          </a:stretch>
        </p:blipFill>
        <p:spPr>
          <a:xfrm>
            <a:off x="368598" y="6098561"/>
            <a:ext cx="3181425" cy="622351"/>
          </a:xfrm>
          <a:prstGeom prst="rect">
            <a:avLst/>
          </a:prstGeom>
        </p:spPr>
      </p:pic>
    </p:spTree>
    <p:extLst>
      <p:ext uri="{BB962C8B-B14F-4D97-AF65-F5344CB8AC3E}">
        <p14:creationId xmlns:p14="http://schemas.microsoft.com/office/powerpoint/2010/main" val="190363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2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33C"/>
              </a:solidFill>
            </a:endParaRPr>
          </a:p>
        </p:txBody>
      </p: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9EE48ADB-AD27-4748-943E-408C904F1F24}"/>
              </a:ext>
            </a:extLst>
          </p:cNvPr>
          <p:cNvSpPr/>
          <p:nvPr userDrawn="1"/>
        </p:nvSpPr>
        <p:spPr>
          <a:xfrm>
            <a:off x="0" y="3311513"/>
            <a:ext cx="12192000" cy="830997"/>
          </a:xfrm>
          <a:prstGeom prst="rect">
            <a:avLst/>
          </a:prstGeom>
        </p:spPr>
        <p:txBody>
          <a:bodyPr wrap="square">
            <a:spAutoFit/>
          </a:bodyPr>
          <a:lstStyle/>
          <a:p>
            <a:pPr algn="ctr"/>
            <a:r>
              <a:rPr lang="en-US" sz="2400" b="1">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t>TAKE </a:t>
            </a:r>
            <a:r>
              <a:rPr lang="en-US" sz="2400" b="1" i="0">
                <a:solidFill>
                  <a:schemeClr val="bg1"/>
                </a:solidFill>
                <a:latin typeface="Mr Eaves XL Mod OT Heavy" panose="020B0603060502020204" pitchFamily="34" charset="77"/>
                <a:ea typeface="Open Sans" panose="020B0606030504020204" pitchFamily="34" charset="0"/>
                <a:cs typeface="Open Sans" panose="020B0606030504020204" pitchFamily="34" charset="0"/>
              </a:rPr>
              <a:t>YOUR CAUSE </a:t>
            </a:r>
            <a:r>
              <a:rPr lang="en-US" sz="2400" b="1">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t>AND </a:t>
            </a:r>
          </a:p>
          <a:p>
            <a:pPr algn="ctr"/>
            <a:r>
              <a:rPr lang="en-US" sz="2400" b="1">
                <a:solidFill>
                  <a:schemeClr val="bg2"/>
                </a:solidFill>
                <a:latin typeface="Mr Eaves XL Mod OT Reg" panose="020B0603060502020204" pitchFamily="34" charset="77"/>
                <a:ea typeface="Open Sans" panose="020B0606030504020204" pitchFamily="34" charset="0"/>
                <a:cs typeface="Open Sans" panose="020B0606030504020204" pitchFamily="34" charset="0"/>
              </a:rPr>
              <a:t>CREATE</a:t>
            </a:r>
            <a:r>
              <a:rPr lang="en-US" sz="2400">
                <a:solidFill>
                  <a:schemeClr val="bg2"/>
                </a:solidFill>
                <a:latin typeface="Mr Eaves XL Mod OT Reg" panose="020B0603060502020204" pitchFamily="34" charset="77"/>
                <a:ea typeface="Open Sans" panose="020B0606030504020204" pitchFamily="34" charset="0"/>
                <a:cs typeface="Open Sans" panose="020B0606030504020204" pitchFamily="34" charset="0"/>
              </a:rPr>
              <a:t> </a:t>
            </a:r>
            <a:r>
              <a:rPr lang="en-US" sz="2400" b="1">
                <a:solidFill>
                  <a:schemeClr val="bg2"/>
                </a:solidFill>
                <a:latin typeface="Mr Eaves XL Mod OT Reg" panose="020B0603060502020204" pitchFamily="34" charset="77"/>
                <a:ea typeface="Open Sans" panose="020B0606030504020204" pitchFamily="34" charset="0"/>
                <a:cs typeface="Open Sans" panose="020B0606030504020204" pitchFamily="34" charset="0"/>
              </a:rPr>
              <a:t>IMPACT.</a:t>
            </a:r>
          </a:p>
        </p:txBody>
      </p:sp>
      <p:sp>
        <p:nvSpPr>
          <p:cNvPr id="12" name="TextBox 11">
            <a:extLst>
              <a:ext uri="{FF2B5EF4-FFF2-40B4-BE49-F238E27FC236}">
                <a16:creationId xmlns:a16="http://schemas.microsoft.com/office/drawing/2014/main" id="{7214D770-1D6A-3E4D-8DA9-71A1C90849A5}"/>
              </a:ext>
            </a:extLst>
          </p:cNvPr>
          <p:cNvSpPr txBox="1"/>
          <p:nvPr userDrawn="1"/>
        </p:nvSpPr>
        <p:spPr>
          <a:xfrm>
            <a:off x="0" y="2109782"/>
            <a:ext cx="12192000" cy="1015663"/>
          </a:xfrm>
          <a:prstGeom prst="rect">
            <a:avLst/>
          </a:prstGeom>
          <a:noFill/>
        </p:spPr>
        <p:txBody>
          <a:bodyPr wrap="square" rtlCol="0">
            <a:spAutoFit/>
          </a:bodyPr>
          <a:lstStyle/>
          <a:p>
            <a:pPr algn="ctr"/>
            <a:r>
              <a:rPr lang="en-US" sz="6000" b="1" i="0" dirty="0">
                <a:solidFill>
                  <a:srgbClr val="BBD1CD"/>
                </a:solidFill>
                <a:latin typeface="Mr Eaves XL Mod OT Ultra" panose="020B0603060502020204" pitchFamily="34" charset="77"/>
                <a:ea typeface="Open Sans Extrabold" charset="0"/>
                <a:cs typeface="Open Sans Extrabold" charset="0"/>
              </a:rPr>
              <a:t>THANK</a:t>
            </a:r>
            <a:r>
              <a:rPr lang="en-US" sz="6000" b="1" i="0" dirty="0">
                <a:solidFill>
                  <a:srgbClr val="32313F"/>
                </a:solidFill>
                <a:latin typeface="Mr Eaves XL Mod OT Ultra" panose="020B0603060502020204" pitchFamily="34" charset="77"/>
                <a:ea typeface="Open Sans Extrabold" charset="0"/>
                <a:cs typeface="Open Sans Extrabold" charset="0"/>
              </a:rPr>
              <a:t> </a:t>
            </a:r>
            <a:r>
              <a:rPr lang="en-US" sz="6000" b="1" i="0" dirty="0">
                <a:solidFill>
                  <a:schemeClr val="bg2"/>
                </a:solidFill>
                <a:latin typeface="Mr Eaves XL Mod OT Ultra" panose="020B0603060502020204" pitchFamily="34" charset="77"/>
                <a:ea typeface="Open Sans Extrabold" charset="0"/>
                <a:cs typeface="Open Sans Extrabold" charset="0"/>
              </a:rPr>
              <a:t>YOU</a:t>
            </a:r>
          </a:p>
        </p:txBody>
      </p:sp>
      <p:cxnSp>
        <p:nvCxnSpPr>
          <p:cNvPr id="7" name="Google Shape;89;p16">
            <a:extLst>
              <a:ext uri="{FF2B5EF4-FFF2-40B4-BE49-F238E27FC236}">
                <a16:creationId xmlns:a16="http://schemas.microsoft.com/office/drawing/2014/main" id="{4E887851-C78F-FB4A-B90E-BE53A85B40FA}"/>
              </a:ext>
            </a:extLst>
          </p:cNvPr>
          <p:cNvCxnSpPr/>
          <p:nvPr userDrawn="1"/>
        </p:nvCxnSpPr>
        <p:spPr>
          <a:xfrm>
            <a:off x="5787616" y="3159958"/>
            <a:ext cx="653100" cy="0"/>
          </a:xfrm>
          <a:prstGeom prst="straightConnector1">
            <a:avLst/>
          </a:prstGeom>
          <a:noFill/>
          <a:ln w="9525" cap="flat" cmpd="sng">
            <a:solidFill>
              <a:srgbClr val="FFFFFF"/>
            </a:solidFill>
            <a:prstDash val="solid"/>
            <a:round/>
            <a:headEnd type="none" w="med" len="med"/>
            <a:tailEnd type="none" w="med" len="med"/>
          </a:ln>
        </p:spPr>
      </p:cxnSp>
      <p:pic>
        <p:nvPicPr>
          <p:cNvPr id="8" name="Picture 7">
            <a:extLst>
              <a:ext uri="{FF2B5EF4-FFF2-40B4-BE49-F238E27FC236}">
                <a16:creationId xmlns:a16="http://schemas.microsoft.com/office/drawing/2014/main" id="{848E9B26-CD29-7F4D-9767-4EEC7A59F5D7}"/>
              </a:ext>
            </a:extLst>
          </p:cNvPr>
          <p:cNvPicPr>
            <a:picLocks noChangeAspect="1"/>
          </p:cNvPicPr>
          <p:nvPr userDrawn="1"/>
        </p:nvPicPr>
        <p:blipFill>
          <a:blip r:embed="rId2"/>
          <a:stretch>
            <a:fillRect/>
          </a:stretch>
        </p:blipFill>
        <p:spPr>
          <a:xfrm>
            <a:off x="4959777" y="5202415"/>
            <a:ext cx="2272447" cy="1242271"/>
          </a:xfrm>
          <a:prstGeom prst="rect">
            <a:avLst/>
          </a:prstGeom>
        </p:spPr>
      </p:pic>
    </p:spTree>
    <p:extLst>
      <p:ext uri="{BB962C8B-B14F-4D97-AF65-F5344CB8AC3E}">
        <p14:creationId xmlns:p14="http://schemas.microsoft.com/office/powerpoint/2010/main" val="1466170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F4D420C-5CD5-2043-96A6-25AE5F24E4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1677" t="11781" r="20053"/>
          <a:stretch/>
        </p:blipFill>
        <p:spPr>
          <a:xfrm>
            <a:off x="4138864" y="1"/>
            <a:ext cx="8053136" cy="6858000"/>
          </a:xfrm>
          <a:prstGeom prst="rect">
            <a:avLst/>
          </a:prstGeom>
        </p:spPr>
      </p:pic>
      <p:sp>
        <p:nvSpPr>
          <p:cNvPr id="13" name="Rectangle 12">
            <a:extLst>
              <a:ext uri="{FF2B5EF4-FFF2-40B4-BE49-F238E27FC236}">
                <a16:creationId xmlns:a16="http://schemas.microsoft.com/office/drawing/2014/main" id="{7F650939-21B7-AC49-9B95-A6900856F8B1}"/>
              </a:ext>
            </a:extLst>
          </p:cNvPr>
          <p:cNvSpPr/>
          <p:nvPr userDrawn="1"/>
        </p:nvSpPr>
        <p:spPr>
          <a:xfrm>
            <a:off x="0" y="-3"/>
            <a:ext cx="4732421"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A1C3"/>
              </a:solidFill>
            </a:endParaRPr>
          </a:p>
        </p:txBody>
      </p:sp>
      <p:pic>
        <p:nvPicPr>
          <p:cNvPr id="17" name="Google Shape;332;p40">
            <a:extLst>
              <a:ext uri="{FF2B5EF4-FFF2-40B4-BE49-F238E27FC236}">
                <a16:creationId xmlns:a16="http://schemas.microsoft.com/office/drawing/2014/main" id="{BACA23A4-8542-AF4A-BC0E-4B87E4F2F293}"/>
              </a:ext>
            </a:extLst>
          </p:cNvPr>
          <p:cNvPicPr preferRelativeResize="0"/>
          <p:nvPr userDrawn="1"/>
        </p:nvPicPr>
        <p:blipFill rotWithShape="1">
          <a:blip r:embed="rId3">
            <a:alphaModFix/>
          </a:blip>
          <a:srcRect/>
          <a:stretch/>
        </p:blipFill>
        <p:spPr>
          <a:xfrm>
            <a:off x="974175" y="2353698"/>
            <a:ext cx="3164689" cy="1178454"/>
          </a:xfrm>
          <a:prstGeom prst="rect">
            <a:avLst/>
          </a:prstGeom>
          <a:noFill/>
          <a:ln>
            <a:noFill/>
          </a:ln>
        </p:spPr>
      </p:pic>
      <p:pic>
        <p:nvPicPr>
          <p:cNvPr id="20" name="Picture 19">
            <a:extLst>
              <a:ext uri="{FF2B5EF4-FFF2-40B4-BE49-F238E27FC236}">
                <a16:creationId xmlns:a16="http://schemas.microsoft.com/office/drawing/2014/main" id="{C68DF717-1C8D-B947-9B22-E34CB1DB6F55}"/>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9704" t="37009" r="27439" b="47267"/>
          <a:stretch/>
        </p:blipFill>
        <p:spPr>
          <a:xfrm>
            <a:off x="10523460" y="6297152"/>
            <a:ext cx="1464415" cy="563765"/>
          </a:xfrm>
          <a:prstGeom prst="rect">
            <a:avLst/>
          </a:prstGeom>
        </p:spPr>
      </p:pic>
      <p:pic>
        <p:nvPicPr>
          <p:cNvPr id="15" name="Picture 14">
            <a:extLst>
              <a:ext uri="{FF2B5EF4-FFF2-40B4-BE49-F238E27FC236}">
                <a16:creationId xmlns:a16="http://schemas.microsoft.com/office/drawing/2014/main" id="{94F896F3-5AA2-9C44-AF66-0046FEAC3A69}"/>
              </a:ext>
            </a:extLst>
          </p:cNvPr>
          <p:cNvPicPr>
            <a:picLocks noChangeAspect="1"/>
          </p:cNvPicPr>
          <p:nvPr userDrawn="1"/>
        </p:nvPicPr>
        <p:blipFill rotWithShape="1">
          <a:blip r:embed="rId5"/>
          <a:srcRect l="-9379" t="18664" r="70950" b="8644"/>
          <a:stretch/>
        </p:blipFill>
        <p:spPr>
          <a:xfrm flipH="1">
            <a:off x="4590147" y="17134"/>
            <a:ext cx="710556" cy="6864873"/>
          </a:xfrm>
          <a:prstGeom prst="rect">
            <a:avLst/>
          </a:prstGeom>
        </p:spPr>
      </p:pic>
      <p:pic>
        <p:nvPicPr>
          <p:cNvPr id="14" name="Picture 13">
            <a:extLst>
              <a:ext uri="{FF2B5EF4-FFF2-40B4-BE49-F238E27FC236}">
                <a16:creationId xmlns:a16="http://schemas.microsoft.com/office/drawing/2014/main" id="{B546CC2C-76E3-1241-AA2F-315B30FAA1DA}"/>
              </a:ext>
            </a:extLst>
          </p:cNvPr>
          <p:cNvPicPr>
            <a:picLocks noChangeAspect="1"/>
          </p:cNvPicPr>
          <p:nvPr userDrawn="1"/>
        </p:nvPicPr>
        <p:blipFill>
          <a:blip r:embed="rId6"/>
          <a:stretch>
            <a:fillRect/>
          </a:stretch>
        </p:blipFill>
        <p:spPr>
          <a:xfrm>
            <a:off x="0" y="5700907"/>
            <a:ext cx="12192000" cy="1181100"/>
          </a:xfrm>
          <a:prstGeom prst="rect">
            <a:avLst/>
          </a:prstGeom>
        </p:spPr>
      </p:pic>
      <p:sp>
        <p:nvSpPr>
          <p:cNvPr id="21" name="Text Placeholder 3">
            <a:extLst>
              <a:ext uri="{FF2B5EF4-FFF2-40B4-BE49-F238E27FC236}">
                <a16:creationId xmlns:a16="http://schemas.microsoft.com/office/drawing/2014/main" id="{F9D8BE63-95C9-8040-80E2-3DD6FD6EDC2A}"/>
              </a:ext>
            </a:extLst>
          </p:cNvPr>
          <p:cNvSpPr>
            <a:spLocks noGrp="1"/>
          </p:cNvSpPr>
          <p:nvPr>
            <p:ph type="body" sz="quarter" idx="10" hasCustomPrompt="1"/>
          </p:nvPr>
        </p:nvSpPr>
        <p:spPr>
          <a:xfrm>
            <a:off x="454371" y="6076940"/>
            <a:ext cx="7998471" cy="369924"/>
          </a:xfrm>
          <a:prstGeom prst="rect">
            <a:avLst/>
          </a:prstGeom>
        </p:spPr>
        <p:txBody>
          <a:bodyPr/>
          <a:lstStyle>
            <a:lvl1pPr marL="0" indent="0">
              <a:buNone/>
              <a:defRPr sz="2800" b="1" i="0">
                <a:solidFill>
                  <a:schemeClr val="bg1"/>
                </a:solidFill>
                <a:latin typeface="Mr Eaves XL Mod OT Heavy" panose="020B0603060502020204" pitchFamily="34" charset="77"/>
              </a:defRPr>
            </a:lvl1pPr>
          </a:lstStyle>
          <a:p>
            <a:pPr lvl="0"/>
            <a:r>
              <a:rPr lang="en-US"/>
              <a:t>HEADER</a:t>
            </a:r>
          </a:p>
        </p:txBody>
      </p:sp>
      <p:sp>
        <p:nvSpPr>
          <p:cNvPr id="22" name="Text Placeholder 3">
            <a:extLst>
              <a:ext uri="{FF2B5EF4-FFF2-40B4-BE49-F238E27FC236}">
                <a16:creationId xmlns:a16="http://schemas.microsoft.com/office/drawing/2014/main" id="{6D8940CF-2DF6-C246-AC76-DC130DB21667}"/>
              </a:ext>
            </a:extLst>
          </p:cNvPr>
          <p:cNvSpPr>
            <a:spLocks noGrp="1"/>
          </p:cNvSpPr>
          <p:nvPr>
            <p:ph type="body" sz="quarter" idx="11" hasCustomPrompt="1"/>
          </p:nvPr>
        </p:nvSpPr>
        <p:spPr>
          <a:xfrm>
            <a:off x="454370" y="6446865"/>
            <a:ext cx="7998471" cy="318334"/>
          </a:xfrm>
          <a:prstGeom prst="rect">
            <a:avLst/>
          </a:prstGeom>
        </p:spPr>
        <p:txBody>
          <a:bodyPr/>
          <a:lstStyle>
            <a:lvl1pPr marL="0" indent="0">
              <a:buNone/>
              <a:defRPr sz="2000" b="1" i="1">
                <a:solidFill>
                  <a:schemeClr val="bg1"/>
                </a:solidFill>
                <a:latin typeface="MrEavesXLModOT" panose="020B0603060502020204" pitchFamily="34" charset="77"/>
              </a:defRPr>
            </a:lvl1pPr>
          </a:lstStyle>
          <a:p>
            <a:pPr lvl="0"/>
            <a:r>
              <a:rPr lang="en-US"/>
              <a:t>SUB HEADLINE</a:t>
            </a:r>
          </a:p>
        </p:txBody>
      </p:sp>
    </p:spTree>
    <p:extLst>
      <p:ext uri="{BB962C8B-B14F-4D97-AF65-F5344CB8AC3E}">
        <p14:creationId xmlns:p14="http://schemas.microsoft.com/office/powerpoint/2010/main" val="3937386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DDCA3BA-9C86-4549-890E-F46B0B4265D2}"/>
              </a:ext>
            </a:extLst>
          </p:cNvPr>
          <p:cNvGrpSpPr/>
          <p:nvPr userDrawn="1"/>
        </p:nvGrpSpPr>
        <p:grpSpPr>
          <a:xfrm>
            <a:off x="12037995" y="2456850"/>
            <a:ext cx="154005" cy="2916453"/>
            <a:chOff x="12037995" y="2476280"/>
            <a:chExt cx="154005" cy="2916453"/>
          </a:xfrm>
        </p:grpSpPr>
        <p:sp>
          <p:nvSpPr>
            <p:cNvPr id="7" name="Rectangle 6">
              <a:extLst>
                <a:ext uri="{FF2B5EF4-FFF2-40B4-BE49-F238E27FC236}">
                  <a16:creationId xmlns:a16="http://schemas.microsoft.com/office/drawing/2014/main" id="{3D98074A-C6FD-DE45-A63C-995A9EC0C615}"/>
                </a:ext>
              </a:extLst>
            </p:cNvPr>
            <p:cNvSpPr/>
            <p:nvPr/>
          </p:nvSpPr>
          <p:spPr>
            <a:xfrm rot="16200000">
              <a:off x="11628922" y="2885353"/>
              <a:ext cx="972151" cy="154005"/>
            </a:xfrm>
            <a:prstGeom prst="rect">
              <a:avLst/>
            </a:prstGeom>
            <a:solidFill>
              <a:srgbClr val="EFA0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7C090F3-EEC3-7F4E-8594-1E8A3B8D6ED0}"/>
                </a:ext>
              </a:extLst>
            </p:cNvPr>
            <p:cNvSpPr/>
            <p:nvPr/>
          </p:nvSpPr>
          <p:spPr>
            <a:xfrm rot="16200000">
              <a:off x="11628922" y="3857504"/>
              <a:ext cx="972151" cy="154005"/>
            </a:xfrm>
            <a:prstGeom prst="rect">
              <a:avLst/>
            </a:prstGeom>
            <a:solidFill>
              <a:srgbClr val="438E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8DA323-B1D8-5742-9726-2D61CDABC228}"/>
                </a:ext>
              </a:extLst>
            </p:cNvPr>
            <p:cNvSpPr/>
            <p:nvPr/>
          </p:nvSpPr>
          <p:spPr>
            <a:xfrm rot="16200000">
              <a:off x="11628922" y="4829655"/>
              <a:ext cx="972151" cy="154005"/>
            </a:xfrm>
            <a:prstGeom prst="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p:nvPr userDrawn="1"/>
        </p:nvSpPr>
        <p:spPr>
          <a:xfrm>
            <a:off x="5149550" y="523148"/>
            <a:ext cx="1750979" cy="1750979"/>
          </a:xfrm>
          <a:prstGeom prst="rect">
            <a:avLst/>
          </a:prstGeom>
          <a:solidFill>
            <a:srgbClr val="E94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3"/>
          <p:cNvPicPr>
            <a:picLocks noChangeAspect="1"/>
          </p:cNvPicPr>
          <p:nvPr userDrawn="1"/>
        </p:nvPicPr>
        <p:blipFill rotWithShape="1">
          <a:blip r:embed="rId2">
            <a:extLst>
              <a:ext uri="{28A0092B-C50C-407E-A947-70E740481C1C}">
                <a14:useLocalDpi xmlns:a14="http://schemas.microsoft.com/office/drawing/2010/main"/>
              </a:ext>
            </a:extLst>
          </a:blip>
          <a:srcRect l="24294" t="9042" r="7608" b="-8099"/>
          <a:stretch/>
        </p:blipFill>
        <p:spPr>
          <a:xfrm>
            <a:off x="3830129" y="0"/>
            <a:ext cx="8361871" cy="6858000"/>
          </a:xfrm>
          <a:prstGeom prst="rect">
            <a:avLst/>
          </a:prstGeom>
        </p:spPr>
      </p:pic>
      <p:sp>
        <p:nvSpPr>
          <p:cNvPr id="13" name="Rectangle 12">
            <a:extLst>
              <a:ext uri="{FF2B5EF4-FFF2-40B4-BE49-F238E27FC236}">
                <a16:creationId xmlns:a16="http://schemas.microsoft.com/office/drawing/2014/main" id="{7F650939-21B7-AC49-9B95-A6900856F8B1}"/>
              </a:ext>
            </a:extLst>
          </p:cNvPr>
          <p:cNvSpPr/>
          <p:nvPr userDrawn="1"/>
        </p:nvSpPr>
        <p:spPr>
          <a:xfrm>
            <a:off x="0" y="-3"/>
            <a:ext cx="4732421" cy="685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A1C3"/>
              </a:solidFill>
            </a:endParaRPr>
          </a:p>
        </p:txBody>
      </p:sp>
      <p:pic>
        <p:nvPicPr>
          <p:cNvPr id="17" name="Google Shape;332;p40">
            <a:extLst>
              <a:ext uri="{FF2B5EF4-FFF2-40B4-BE49-F238E27FC236}">
                <a16:creationId xmlns:a16="http://schemas.microsoft.com/office/drawing/2014/main" id="{BACA23A4-8542-AF4A-BC0E-4B87E4F2F293}"/>
              </a:ext>
            </a:extLst>
          </p:cNvPr>
          <p:cNvPicPr preferRelativeResize="0"/>
          <p:nvPr userDrawn="1"/>
        </p:nvPicPr>
        <p:blipFill rotWithShape="1">
          <a:blip r:embed="rId3">
            <a:alphaModFix/>
          </a:blip>
          <a:srcRect/>
          <a:stretch/>
        </p:blipFill>
        <p:spPr>
          <a:xfrm>
            <a:off x="974175" y="2353698"/>
            <a:ext cx="3164689" cy="1178454"/>
          </a:xfrm>
          <a:prstGeom prst="rect">
            <a:avLst/>
          </a:prstGeom>
          <a:noFill/>
          <a:ln>
            <a:noFill/>
          </a:ln>
        </p:spPr>
      </p:pic>
      <p:pic>
        <p:nvPicPr>
          <p:cNvPr id="20" name="Picture 19">
            <a:extLst>
              <a:ext uri="{FF2B5EF4-FFF2-40B4-BE49-F238E27FC236}">
                <a16:creationId xmlns:a16="http://schemas.microsoft.com/office/drawing/2014/main" id="{C68DF717-1C8D-B947-9B22-E34CB1DB6F55}"/>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9704" t="37009" r="27439" b="47267"/>
          <a:stretch/>
        </p:blipFill>
        <p:spPr>
          <a:xfrm>
            <a:off x="10523460" y="6297152"/>
            <a:ext cx="1464415" cy="563765"/>
          </a:xfrm>
          <a:prstGeom prst="rect">
            <a:avLst/>
          </a:prstGeom>
        </p:spPr>
      </p:pic>
      <p:pic>
        <p:nvPicPr>
          <p:cNvPr id="15" name="Picture 14">
            <a:extLst>
              <a:ext uri="{FF2B5EF4-FFF2-40B4-BE49-F238E27FC236}">
                <a16:creationId xmlns:a16="http://schemas.microsoft.com/office/drawing/2014/main" id="{94F896F3-5AA2-9C44-AF66-0046FEAC3A69}"/>
              </a:ext>
            </a:extLst>
          </p:cNvPr>
          <p:cNvPicPr>
            <a:picLocks noChangeAspect="1"/>
          </p:cNvPicPr>
          <p:nvPr userDrawn="1"/>
        </p:nvPicPr>
        <p:blipFill rotWithShape="1">
          <a:blip r:embed="rId5"/>
          <a:srcRect l="-9379" t="18664" r="70950" b="8644"/>
          <a:stretch/>
        </p:blipFill>
        <p:spPr>
          <a:xfrm flipH="1">
            <a:off x="4590147" y="17134"/>
            <a:ext cx="710556" cy="6864873"/>
          </a:xfrm>
          <a:prstGeom prst="rect">
            <a:avLst/>
          </a:prstGeom>
        </p:spPr>
      </p:pic>
      <p:pic>
        <p:nvPicPr>
          <p:cNvPr id="14" name="Picture 13">
            <a:extLst>
              <a:ext uri="{FF2B5EF4-FFF2-40B4-BE49-F238E27FC236}">
                <a16:creationId xmlns:a16="http://schemas.microsoft.com/office/drawing/2014/main" id="{B546CC2C-76E3-1241-AA2F-315B30FAA1DA}"/>
              </a:ext>
            </a:extLst>
          </p:cNvPr>
          <p:cNvPicPr>
            <a:picLocks noChangeAspect="1"/>
          </p:cNvPicPr>
          <p:nvPr userDrawn="1"/>
        </p:nvPicPr>
        <p:blipFill>
          <a:blip r:embed="rId6"/>
          <a:stretch>
            <a:fillRect/>
          </a:stretch>
        </p:blipFill>
        <p:spPr>
          <a:xfrm>
            <a:off x="0" y="5700907"/>
            <a:ext cx="12192000" cy="1181100"/>
          </a:xfrm>
          <a:prstGeom prst="rect">
            <a:avLst/>
          </a:prstGeom>
        </p:spPr>
      </p:pic>
      <p:sp>
        <p:nvSpPr>
          <p:cNvPr id="19" name="Text Placeholder 3">
            <a:extLst>
              <a:ext uri="{FF2B5EF4-FFF2-40B4-BE49-F238E27FC236}">
                <a16:creationId xmlns:a16="http://schemas.microsoft.com/office/drawing/2014/main" id="{7DF316F5-1D13-0044-B40C-9B5AE1E2F956}"/>
              </a:ext>
            </a:extLst>
          </p:cNvPr>
          <p:cNvSpPr>
            <a:spLocks noGrp="1"/>
          </p:cNvSpPr>
          <p:nvPr>
            <p:ph type="body" sz="quarter" idx="10" hasCustomPrompt="1"/>
          </p:nvPr>
        </p:nvSpPr>
        <p:spPr>
          <a:xfrm>
            <a:off x="454371" y="6076940"/>
            <a:ext cx="7998471" cy="369924"/>
          </a:xfrm>
          <a:prstGeom prst="rect">
            <a:avLst/>
          </a:prstGeom>
        </p:spPr>
        <p:txBody>
          <a:bodyPr/>
          <a:lstStyle>
            <a:lvl1pPr marL="0" indent="0">
              <a:buNone/>
              <a:defRPr sz="2800" b="1" i="0">
                <a:solidFill>
                  <a:schemeClr val="bg1"/>
                </a:solidFill>
                <a:latin typeface="Mr Eaves XL Mod OT Heavy" panose="020B0603060502020204" pitchFamily="34" charset="77"/>
              </a:defRPr>
            </a:lvl1pPr>
          </a:lstStyle>
          <a:p>
            <a:pPr lvl="0"/>
            <a:r>
              <a:rPr lang="en-US"/>
              <a:t>HEADER</a:t>
            </a:r>
          </a:p>
        </p:txBody>
      </p:sp>
      <p:sp>
        <p:nvSpPr>
          <p:cNvPr id="21" name="Text Placeholder 3">
            <a:extLst>
              <a:ext uri="{FF2B5EF4-FFF2-40B4-BE49-F238E27FC236}">
                <a16:creationId xmlns:a16="http://schemas.microsoft.com/office/drawing/2014/main" id="{60ABDE4B-FCAE-3942-A28F-67225E2F516B}"/>
              </a:ext>
            </a:extLst>
          </p:cNvPr>
          <p:cNvSpPr>
            <a:spLocks noGrp="1"/>
          </p:cNvSpPr>
          <p:nvPr>
            <p:ph type="body" sz="quarter" idx="11" hasCustomPrompt="1"/>
          </p:nvPr>
        </p:nvSpPr>
        <p:spPr>
          <a:xfrm>
            <a:off x="454370" y="6446865"/>
            <a:ext cx="7998471" cy="318334"/>
          </a:xfrm>
          <a:prstGeom prst="rect">
            <a:avLst/>
          </a:prstGeom>
        </p:spPr>
        <p:txBody>
          <a:bodyPr/>
          <a:lstStyle>
            <a:lvl1pPr marL="0" indent="0">
              <a:buNone/>
              <a:defRPr sz="2000" b="1" i="1">
                <a:solidFill>
                  <a:schemeClr val="bg1"/>
                </a:solidFill>
                <a:latin typeface="MrEavesXLModOT" panose="020B0603060502020204" pitchFamily="34" charset="77"/>
              </a:defRPr>
            </a:lvl1pPr>
          </a:lstStyle>
          <a:p>
            <a:pPr lvl="0"/>
            <a:r>
              <a:rPr lang="en-US"/>
              <a:t>SUB HEADLINE</a:t>
            </a:r>
          </a:p>
        </p:txBody>
      </p:sp>
    </p:spTree>
    <p:extLst>
      <p:ext uri="{BB962C8B-B14F-4D97-AF65-F5344CB8AC3E}">
        <p14:creationId xmlns:p14="http://schemas.microsoft.com/office/powerpoint/2010/main" val="890633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5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33C"/>
              </a:solidFill>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bg1"/>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07E3D91-7393-E244-A9DB-DE0BF66D8691}"/>
              </a:ext>
            </a:extLst>
          </p:cNvPr>
          <p:cNvPicPr>
            <a:picLocks noChangeAspect="1"/>
          </p:cNvPicPr>
          <p:nvPr userDrawn="1"/>
        </p:nvPicPr>
        <p:blipFill>
          <a:blip r:embed="rId2"/>
          <a:stretch>
            <a:fillRect/>
          </a:stretch>
        </p:blipFill>
        <p:spPr>
          <a:xfrm>
            <a:off x="4959777" y="5202415"/>
            <a:ext cx="2272447" cy="1242271"/>
          </a:xfrm>
          <a:prstGeom prst="rect">
            <a:avLst/>
          </a:prstGeom>
        </p:spPr>
      </p:pic>
    </p:spTree>
    <p:extLst>
      <p:ext uri="{BB962C8B-B14F-4D97-AF65-F5344CB8AC3E}">
        <p14:creationId xmlns:p14="http://schemas.microsoft.com/office/powerpoint/2010/main" val="208897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7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33C"/>
              </a:solidFill>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bg1"/>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cxnSp>
        <p:nvCxnSpPr>
          <p:cNvPr id="7" name="Google Shape;89;p16">
            <a:extLst>
              <a:ext uri="{FF2B5EF4-FFF2-40B4-BE49-F238E27FC236}">
                <a16:creationId xmlns:a16="http://schemas.microsoft.com/office/drawing/2014/main" id="{9827B20E-744C-E841-BA80-3B5A1EF6D452}"/>
              </a:ext>
            </a:extLst>
          </p:cNvPr>
          <p:cNvCxnSpPr/>
          <p:nvPr userDrawn="1"/>
        </p:nvCxnSpPr>
        <p:spPr>
          <a:xfrm>
            <a:off x="5787616" y="3953047"/>
            <a:ext cx="653100" cy="0"/>
          </a:xfrm>
          <a:prstGeom prst="straightConnector1">
            <a:avLst/>
          </a:prstGeom>
          <a:noFill/>
          <a:ln w="9525" cap="flat" cmpd="sng">
            <a:solidFill>
              <a:srgbClr val="FFFFFF"/>
            </a:solidFill>
            <a:prstDash val="solid"/>
            <a:round/>
            <a:headEnd type="none" w="med" len="med"/>
            <a:tailEnd type="none" w="med" len="med"/>
          </a:ln>
        </p:spPr>
      </p:cxn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18DFD9AC-995D-1A46-84B0-965ACB0B4A36}"/>
              </a:ext>
            </a:extLst>
          </p:cNvPr>
          <p:cNvPicPr>
            <a:picLocks noChangeAspect="1"/>
          </p:cNvPicPr>
          <p:nvPr userDrawn="1"/>
        </p:nvPicPr>
        <p:blipFill>
          <a:blip r:embed="rId2"/>
          <a:stretch>
            <a:fillRect/>
          </a:stretch>
        </p:blipFill>
        <p:spPr>
          <a:xfrm>
            <a:off x="4959777" y="5202415"/>
            <a:ext cx="2272447" cy="1242271"/>
          </a:xfrm>
          <a:prstGeom prst="rect">
            <a:avLst/>
          </a:prstGeom>
        </p:spPr>
      </p:pic>
    </p:spTree>
    <p:extLst>
      <p:ext uri="{BB962C8B-B14F-4D97-AF65-F5344CB8AC3E}">
        <p14:creationId xmlns:p14="http://schemas.microsoft.com/office/powerpoint/2010/main" val="183650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6_Custom Layout">
    <p:bg>
      <p:bgPr>
        <a:solidFill>
          <a:srgbClr val="FBAB1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69149"/>
          </a:xfrm>
          <a:prstGeom prst="rect">
            <a:avLst/>
          </a:prstGeom>
          <a:solidFill>
            <a:srgbClr val="26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C33C"/>
              </a:solidFill>
            </a:endParaRPr>
          </a:p>
        </p:txBody>
      </p:sp>
      <p:sp>
        <p:nvSpPr>
          <p:cNvPr id="2" name="Title 1">
            <a:extLst>
              <a:ext uri="{FF2B5EF4-FFF2-40B4-BE49-F238E27FC236}">
                <a16:creationId xmlns:a16="http://schemas.microsoft.com/office/drawing/2014/main" id="{AE881BF1-A645-BA4F-86EB-4D8EA5B925A2}"/>
              </a:ext>
            </a:extLst>
          </p:cNvPr>
          <p:cNvSpPr>
            <a:spLocks noGrp="1"/>
          </p:cNvSpPr>
          <p:nvPr>
            <p:ph type="title" hasCustomPrompt="1"/>
          </p:nvPr>
        </p:nvSpPr>
        <p:spPr>
          <a:xfrm>
            <a:off x="838200" y="3006287"/>
            <a:ext cx="10515600" cy="856573"/>
          </a:xfrm>
          <a:prstGeom prst="rect">
            <a:avLst/>
          </a:prstGeom>
        </p:spPr>
        <p:txBody>
          <a:bodyPr/>
          <a:lstStyle>
            <a:lvl1pPr algn="ctr">
              <a:defRPr sz="6000" b="1" i="0">
                <a:solidFill>
                  <a:schemeClr val="bg1"/>
                </a:solidFill>
                <a:latin typeface="Mr Eaves XL Mod OT Ultra" panose="020B0603060502020204" pitchFamily="34" charset="77"/>
                <a:ea typeface="Open Sans" panose="020B0606030504020204" pitchFamily="34" charset="0"/>
                <a:cs typeface="Open Sans" panose="020B0606030504020204" pitchFamily="34" charset="0"/>
              </a:defRPr>
            </a:lvl1pPr>
          </a:lstStyle>
          <a:p>
            <a:r>
              <a:rPr lang="en-US"/>
              <a:t>CHAPTER</a:t>
            </a:r>
          </a:p>
        </p:txBody>
      </p:sp>
      <p:sp>
        <p:nvSpPr>
          <p:cNvPr id="9" name="TextBox 8">
            <a:extLst>
              <a:ext uri="{FF2B5EF4-FFF2-40B4-BE49-F238E27FC236}">
                <a16:creationId xmlns:a16="http://schemas.microsoft.com/office/drawing/2014/main" id="{89B79664-AE79-C24C-9663-6298E2B5BA3E}"/>
              </a:ext>
            </a:extLst>
          </p:cNvPr>
          <p:cNvSpPr txBox="1"/>
          <p:nvPr userDrawn="1"/>
        </p:nvSpPr>
        <p:spPr>
          <a:xfrm>
            <a:off x="10312744" y="6542223"/>
            <a:ext cx="1605516" cy="253916"/>
          </a:xfrm>
          <a:prstGeom prst="rect">
            <a:avLst/>
          </a:prstGeom>
          <a:noFill/>
        </p:spPr>
        <p:txBody>
          <a:bodyPr wrap="square" rtlCol="0">
            <a:spAutoFit/>
          </a:bodyPr>
          <a:lstStyle/>
          <a:p>
            <a:pPr algn="r"/>
            <a:fld id="{62F6FEDA-1411-2F45-9F05-172F4D123135}" type="slidenum">
              <a:rPr lang="en-US" sz="1050" smtClean="0">
                <a:solidFill>
                  <a:schemeClr val="bg1"/>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chemeClr val="bg1"/>
              </a:solidFill>
              <a:latin typeface="Mr Eaves XL Mod OT Reg" panose="020B0603060502020204" pitchFamily="34" charset="77"/>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8F9B61E-D2C2-0347-9803-49978478EEC1}"/>
              </a:ext>
            </a:extLst>
          </p:cNvPr>
          <p:cNvPicPr>
            <a:picLocks noChangeAspect="1"/>
          </p:cNvPicPr>
          <p:nvPr userDrawn="1"/>
        </p:nvPicPr>
        <p:blipFill>
          <a:blip r:embed="rId2"/>
          <a:stretch>
            <a:fillRect/>
          </a:stretch>
        </p:blipFill>
        <p:spPr>
          <a:xfrm>
            <a:off x="4959777" y="5202415"/>
            <a:ext cx="2272447" cy="1242271"/>
          </a:xfrm>
          <a:prstGeom prst="rect">
            <a:avLst/>
          </a:prstGeom>
        </p:spPr>
      </p:pic>
    </p:spTree>
    <p:extLst>
      <p:ext uri="{BB962C8B-B14F-4D97-AF65-F5344CB8AC3E}">
        <p14:creationId xmlns:p14="http://schemas.microsoft.com/office/powerpoint/2010/main" val="39239663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32D87E-29F2-C04D-8D4D-DC034FE4083E}"/>
              </a:ext>
            </a:extLst>
          </p:cNvPr>
          <p:cNvSpPr txBox="1"/>
          <p:nvPr userDrawn="1"/>
        </p:nvSpPr>
        <p:spPr>
          <a:xfrm>
            <a:off x="10321708" y="6551187"/>
            <a:ext cx="1605516" cy="253916"/>
          </a:xfrm>
          <a:prstGeom prst="rect">
            <a:avLst/>
          </a:prstGeom>
          <a:noFill/>
        </p:spPr>
        <p:txBody>
          <a:bodyPr wrap="square" rtlCol="0">
            <a:spAutoFit/>
          </a:bodyPr>
          <a:lstStyle/>
          <a:p>
            <a:pPr algn="r"/>
            <a:fld id="{62F6FEDA-1411-2F45-9F05-172F4D123135}" type="slidenum">
              <a:rPr lang="en-US" sz="1050" smtClean="0">
                <a:solidFill>
                  <a:srgbClr val="6F706C"/>
                </a:solidFill>
                <a:latin typeface="Mr Eaves XL Mod OT Reg" panose="020B0603060502020204" pitchFamily="34" charset="77"/>
                <a:ea typeface="Open Sans" panose="020B0606030504020204" pitchFamily="34" charset="0"/>
                <a:cs typeface="Open Sans" panose="020B0606030504020204" pitchFamily="34" charset="0"/>
              </a:rPr>
              <a:pPr algn="r"/>
              <a:t>‹#›</a:t>
            </a:fld>
            <a:endParaRPr lang="en-US" sz="1050">
              <a:solidFill>
                <a:srgbClr val="6F706C"/>
              </a:solidFill>
              <a:latin typeface="Mr Eaves XL Mod OT Reg" panose="020B0603060502020204" pitchFamily="34"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1451332"/>
      </p:ext>
    </p:extLst>
  </p:cSld>
  <p:clrMap bg1="lt1" tx1="dk1" bg2="lt2" tx2="dk2" accent1="accent1" accent2="accent2" accent3="accent3" accent4="accent4" accent5="accent5" accent6="accent6" hlink="hlink" folHlink="folHlink"/>
  <p:sldLayoutIdLst>
    <p:sldLayoutId id="2147483913" r:id="rId1"/>
    <p:sldLayoutId id="2147483940" r:id="rId2"/>
    <p:sldLayoutId id="2147483886" r:id="rId3"/>
    <p:sldLayoutId id="2147483878" r:id="rId4"/>
    <p:sldLayoutId id="2147483887" r:id="rId5"/>
    <p:sldLayoutId id="2147483874" r:id="rId6"/>
    <p:sldLayoutId id="2147483816" r:id="rId7"/>
    <p:sldLayoutId id="2147483939" r:id="rId8"/>
    <p:sldLayoutId id="2147483915" r:id="rId9"/>
    <p:sldLayoutId id="2147483938" r:id="rId10"/>
    <p:sldLayoutId id="2147483922" r:id="rId11"/>
    <p:sldLayoutId id="2147483923" r:id="rId12"/>
    <p:sldLayoutId id="2147483916" r:id="rId13"/>
    <p:sldLayoutId id="2147483917" r:id="rId14"/>
    <p:sldLayoutId id="2147483890" r:id="rId15"/>
    <p:sldLayoutId id="2147483921" r:id="rId16"/>
    <p:sldLayoutId id="2147483920" r:id="rId17"/>
    <p:sldLayoutId id="2147483891" r:id="rId18"/>
    <p:sldLayoutId id="2147483831" r:id="rId19"/>
    <p:sldLayoutId id="2147483900" r:id="rId20"/>
    <p:sldLayoutId id="2147483918" r:id="rId21"/>
    <p:sldLayoutId id="2147483919" r:id="rId22"/>
    <p:sldLayoutId id="2147483898" r:id="rId23"/>
    <p:sldLayoutId id="2147483861" r:id="rId24"/>
    <p:sldLayoutId id="2147483846" r:id="rId25"/>
    <p:sldLayoutId id="2147483847" r:id="rId26"/>
    <p:sldLayoutId id="2147483842" r:id="rId27"/>
    <p:sldLayoutId id="2147483843" r:id="rId28"/>
    <p:sldLayoutId id="2147483844" r:id="rId29"/>
    <p:sldLayoutId id="2147483845" r:id="rId30"/>
    <p:sldLayoutId id="2147483848" r:id="rId31"/>
    <p:sldLayoutId id="2147483849" r:id="rId32"/>
    <p:sldLayoutId id="2147483906" r:id="rId33"/>
    <p:sldLayoutId id="2147483907" r:id="rId34"/>
    <p:sldLayoutId id="2147483908" r:id="rId35"/>
    <p:sldLayoutId id="2147483909" r:id="rId36"/>
    <p:sldLayoutId id="2147483910" r:id="rId37"/>
    <p:sldLayoutId id="2147483911" r:id="rId38"/>
    <p:sldLayoutId id="2147483914" r:id="rId39"/>
    <p:sldLayoutId id="2147483680" r:id="rId40"/>
    <p:sldLayoutId id="2147483681" r:id="rId41"/>
    <p:sldLayoutId id="2147483893" r:id="rId42"/>
  </p:sldLayoutIdLst>
  <p:txStyles>
    <p:titleStyle>
      <a:lvl1pPr algn="l" defTabSz="914400" rtl="0" eaLnBrk="1" latinLnBrk="0" hangingPunct="1">
        <a:lnSpc>
          <a:spcPct val="90000"/>
        </a:lnSpc>
        <a:spcBef>
          <a:spcPct val="0"/>
        </a:spcBef>
        <a:buNone/>
        <a:defRPr sz="4400" kern="1200" baseline="0">
          <a:solidFill>
            <a:srgbClr val="6F706C"/>
          </a:solidFill>
          <a:latin typeface="Open Sans Regular"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6F706C"/>
          </a:solidFill>
          <a:latin typeface="Open Sans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46.jpg"/><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2sOE_PcnePE"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hyperlink" Target="https://solutions.volunteermatch.org/hubfs/Ebooks/The%20Impact%20of%20COVID-19%20on%20Volunteering%20-%20A%20Two%20Month%20Comparison.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hyperlink" Target="https://solutions.volunteermatch.org/hubfs/Ebooks/The%20Impact%20of%20COVID-19%20on%20Volunteering%20-%20A%20Two%20Month%20Comparison.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hyperlink" Target="https://solutions.volunteermatch.org/hubfs/Ebooks/The%20Impact%20of%20COVID-19%20on%20Volunteering%20-%20A%20Two%20Month%20Comparison.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hyperlink" Target="https://solutions.volunteermatch.org/hubfs/Ebooks/The%20Impact%20of%20COVID-19%20on%20Volunteering%20-%20A%20Two%20Month%20Comparison.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5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57.sv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60.sv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hyperlink" Target="https://sproutsocial.com/insights/new-social-media-demographics/" TargetMode="Externa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hyperlink" Target="https://sproutsocial.com/insights/new-social-media-demographics/" TargetMode="Externa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0BD079-31A9-FB4F-8B84-E57AB3EC2550}"/>
              </a:ext>
            </a:extLst>
          </p:cNvPr>
          <p:cNvSpPr>
            <a:spLocks noGrp="1"/>
          </p:cNvSpPr>
          <p:nvPr>
            <p:ph type="body" sz="quarter" idx="10"/>
          </p:nvPr>
        </p:nvSpPr>
        <p:spPr>
          <a:xfrm>
            <a:off x="454371" y="6003619"/>
            <a:ext cx="10500500" cy="648739"/>
          </a:xfrm>
        </p:spPr>
        <p:txBody>
          <a:bodyPr/>
          <a:lstStyle/>
          <a:p>
            <a:pPr>
              <a:lnSpc>
                <a:spcPct val="120000"/>
              </a:lnSpc>
              <a:spcBef>
                <a:spcPts val="0"/>
              </a:spcBef>
              <a:spcAft>
                <a:spcPts val="1200"/>
              </a:spcAft>
              <a:buClr>
                <a:schemeClr val="lt1"/>
              </a:buClr>
              <a:buSzPts val="9000"/>
            </a:pPr>
            <a:r>
              <a:rPr lang="en-US" sz="3200" dirty="0">
                <a:solidFill>
                  <a:srgbClr val="F3A262"/>
                </a:solidFill>
                <a:latin typeface="Open Sans" panose="020B0606030504020204" pitchFamily="34" charset="0"/>
                <a:ea typeface="Open Sans" panose="020B0606030504020204" pitchFamily="34" charset="0"/>
                <a:cs typeface="Open Sans" panose="020B0606030504020204" pitchFamily="34" charset="0"/>
              </a:rPr>
              <a:t>Understanding Why People Donate Their Time</a:t>
            </a:r>
            <a:endParaRPr lang="en-US" sz="3200" dirty="0"/>
          </a:p>
        </p:txBody>
      </p:sp>
    </p:spTree>
    <p:extLst>
      <p:ext uri="{BB962C8B-B14F-4D97-AF65-F5344CB8AC3E}">
        <p14:creationId xmlns:p14="http://schemas.microsoft.com/office/powerpoint/2010/main" val="2742588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4084B1-0A34-41AC-8A1F-B3A8672DBEB7}"/>
              </a:ext>
            </a:extLst>
          </p:cNvPr>
          <p:cNvSpPr>
            <a:spLocks noGrp="1"/>
          </p:cNvSpPr>
          <p:nvPr>
            <p:ph type="title"/>
          </p:nvPr>
        </p:nvSpPr>
        <p:spPr/>
        <p:txBody>
          <a:bodyPr/>
          <a:lstStyle/>
          <a:p>
            <a:r>
              <a:rPr lang="en-US" dirty="0"/>
              <a:t>The power of our brains</a:t>
            </a:r>
          </a:p>
        </p:txBody>
      </p:sp>
      <p:pic>
        <p:nvPicPr>
          <p:cNvPr id="7" name="Picture 6" descr="A close up of a logo&#10;&#10;Description automatically generated">
            <a:extLst>
              <a:ext uri="{FF2B5EF4-FFF2-40B4-BE49-F238E27FC236}">
                <a16:creationId xmlns:a16="http://schemas.microsoft.com/office/drawing/2014/main" id="{CCE1AB6C-0395-4050-8E99-6290DC36B639}"/>
              </a:ext>
            </a:extLst>
          </p:cNvPr>
          <p:cNvPicPr>
            <a:picLocks noChangeAspect="1"/>
          </p:cNvPicPr>
          <p:nvPr/>
        </p:nvPicPr>
        <p:blipFill>
          <a:blip r:embed="rId3">
            <a:duotone>
              <a:schemeClr val="accent5">
                <a:shade val="45000"/>
                <a:satMod val="135000"/>
              </a:schemeClr>
              <a:prstClr val="white"/>
            </a:duotone>
          </a:blip>
          <a:stretch>
            <a:fillRect/>
          </a:stretch>
        </p:blipFill>
        <p:spPr>
          <a:xfrm>
            <a:off x="4129074" y="2540581"/>
            <a:ext cx="3391373" cy="2962688"/>
          </a:xfrm>
          <a:prstGeom prst="rect">
            <a:avLst/>
          </a:prstGeom>
        </p:spPr>
      </p:pic>
      <p:sp>
        <p:nvSpPr>
          <p:cNvPr id="8" name="TextBox 7">
            <a:extLst>
              <a:ext uri="{FF2B5EF4-FFF2-40B4-BE49-F238E27FC236}">
                <a16:creationId xmlns:a16="http://schemas.microsoft.com/office/drawing/2014/main" id="{6959C271-3FE6-4B71-90BA-D275ACEDCE07}"/>
              </a:ext>
            </a:extLst>
          </p:cNvPr>
          <p:cNvSpPr txBox="1"/>
          <p:nvPr/>
        </p:nvSpPr>
        <p:spPr>
          <a:xfrm>
            <a:off x="418966" y="1495269"/>
            <a:ext cx="431345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4A261"/>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PSYCHOLOGICAL</a:t>
            </a:r>
            <a:r>
              <a:rPr kumimoji="0" lang="en-US" sz="3600" b="1" i="0" u="none" strike="noStrike" kern="0" cap="none" spc="0" normalizeH="0" baseline="0" noProof="0" dirty="0">
                <a:ln>
                  <a:noFill/>
                </a:ln>
                <a:solidFill>
                  <a:prstClr val="black"/>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 </a:t>
            </a:r>
            <a:r>
              <a:rPr kumimoji="0" lang="en-US" sz="3600" b="1"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INFLUENCES</a:t>
            </a:r>
          </a:p>
        </p:txBody>
      </p:sp>
      <p:sp>
        <p:nvSpPr>
          <p:cNvPr id="9" name="TextBox 8">
            <a:extLst>
              <a:ext uri="{FF2B5EF4-FFF2-40B4-BE49-F238E27FC236}">
                <a16:creationId xmlns:a16="http://schemas.microsoft.com/office/drawing/2014/main" id="{A1B018CE-797D-486E-A0B5-575A39856AE8}"/>
              </a:ext>
            </a:extLst>
          </p:cNvPr>
          <p:cNvSpPr txBox="1"/>
          <p:nvPr/>
        </p:nvSpPr>
        <p:spPr>
          <a:xfrm>
            <a:off x="7208150" y="1495269"/>
            <a:ext cx="46846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chemeClr val="bg2"/>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SOCIOCULTURAL</a:t>
            </a:r>
            <a:r>
              <a:rPr kumimoji="0" lang="en-US" sz="3600" b="1" i="0" u="none" strike="noStrike" kern="0" cap="none" spc="0" normalizeH="0" baseline="0" noProof="0" dirty="0">
                <a:ln>
                  <a:noFill/>
                </a:ln>
                <a:solidFill>
                  <a:srgbClr val="B9BDDF"/>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 </a:t>
            </a:r>
            <a:r>
              <a:rPr kumimoji="0" lang="en-US" sz="3600" b="1"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INFLUENCES</a:t>
            </a:r>
          </a:p>
        </p:txBody>
      </p:sp>
      <p:sp>
        <p:nvSpPr>
          <p:cNvPr id="10" name="TextBox 9">
            <a:extLst>
              <a:ext uri="{FF2B5EF4-FFF2-40B4-BE49-F238E27FC236}">
                <a16:creationId xmlns:a16="http://schemas.microsoft.com/office/drawing/2014/main" id="{8A8706C5-661E-4863-B314-AA74E8088421}"/>
              </a:ext>
            </a:extLst>
          </p:cNvPr>
          <p:cNvSpPr txBox="1"/>
          <p:nvPr/>
        </p:nvSpPr>
        <p:spPr>
          <a:xfrm>
            <a:off x="691851" y="3182800"/>
            <a:ext cx="2735501"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Perception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Mood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Attitudes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Self-Image</a:t>
            </a:r>
          </a:p>
        </p:txBody>
      </p:sp>
      <p:sp>
        <p:nvSpPr>
          <p:cNvPr id="11" name="TextBox 10">
            <a:extLst>
              <a:ext uri="{FF2B5EF4-FFF2-40B4-BE49-F238E27FC236}">
                <a16:creationId xmlns:a16="http://schemas.microsoft.com/office/drawing/2014/main" id="{FE32BCB0-E244-4A1B-A07D-1CEF43304D6C}"/>
              </a:ext>
            </a:extLst>
          </p:cNvPr>
          <p:cNvSpPr txBox="1"/>
          <p:nvPr/>
        </p:nvSpPr>
        <p:spPr>
          <a:xfrm>
            <a:off x="8316686" y="2948724"/>
            <a:ext cx="273550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Culture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Customs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Physical Environment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Social Class</a:t>
            </a:r>
          </a:p>
        </p:txBody>
      </p:sp>
      <p:grpSp>
        <p:nvGrpSpPr>
          <p:cNvPr id="12" name="Group 11">
            <a:extLst>
              <a:ext uri="{FF2B5EF4-FFF2-40B4-BE49-F238E27FC236}">
                <a16:creationId xmlns:a16="http://schemas.microsoft.com/office/drawing/2014/main" id="{988C0FB6-7E87-4FFD-93B3-60D9E11F203F}"/>
              </a:ext>
            </a:extLst>
          </p:cNvPr>
          <p:cNvGrpSpPr/>
          <p:nvPr/>
        </p:nvGrpSpPr>
        <p:grpSpPr>
          <a:xfrm>
            <a:off x="3336223" y="3506162"/>
            <a:ext cx="917788" cy="1186543"/>
            <a:chOff x="3332835" y="3869817"/>
            <a:chExt cx="917788" cy="1186543"/>
          </a:xfrm>
          <a:solidFill>
            <a:srgbClr val="F4A261"/>
          </a:solidFill>
        </p:grpSpPr>
        <p:pic>
          <p:nvPicPr>
            <p:cNvPr id="13" name="Graphic 12" descr="Line arrow Clockwise curve">
              <a:extLst>
                <a:ext uri="{FF2B5EF4-FFF2-40B4-BE49-F238E27FC236}">
                  <a16:creationId xmlns:a16="http://schemas.microsoft.com/office/drawing/2014/main" id="{4EA0CF45-3162-4798-8042-077C46894E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3332835" y="4141960"/>
              <a:ext cx="914400" cy="914400"/>
            </a:xfrm>
            <a:prstGeom prst="rect">
              <a:avLst/>
            </a:prstGeom>
          </p:spPr>
        </p:pic>
        <p:pic>
          <p:nvPicPr>
            <p:cNvPr id="14" name="Graphic 13" descr="Line arrow Clockwise curve">
              <a:extLst>
                <a:ext uri="{FF2B5EF4-FFF2-40B4-BE49-F238E27FC236}">
                  <a16:creationId xmlns:a16="http://schemas.microsoft.com/office/drawing/2014/main" id="{31390C37-89EB-458E-8A64-6B2F7DD63F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V="1">
              <a:off x="3336223" y="3869817"/>
              <a:ext cx="914400" cy="914400"/>
            </a:xfrm>
            <a:prstGeom prst="rect">
              <a:avLst/>
            </a:prstGeom>
          </p:spPr>
        </p:pic>
      </p:grpSp>
      <p:grpSp>
        <p:nvGrpSpPr>
          <p:cNvPr id="15" name="Group 14">
            <a:extLst>
              <a:ext uri="{FF2B5EF4-FFF2-40B4-BE49-F238E27FC236}">
                <a16:creationId xmlns:a16="http://schemas.microsoft.com/office/drawing/2014/main" id="{3B6F434E-19A9-4E60-95AE-5E870D1C9F65}"/>
              </a:ext>
            </a:extLst>
          </p:cNvPr>
          <p:cNvGrpSpPr/>
          <p:nvPr/>
        </p:nvGrpSpPr>
        <p:grpSpPr>
          <a:xfrm flipH="1">
            <a:off x="7398898" y="3506162"/>
            <a:ext cx="917788" cy="1186543"/>
            <a:chOff x="3332835" y="3869817"/>
            <a:chExt cx="917788" cy="1186543"/>
          </a:xfrm>
          <a:solidFill>
            <a:srgbClr val="B1DED0"/>
          </a:solidFill>
        </p:grpSpPr>
        <p:pic>
          <p:nvPicPr>
            <p:cNvPr id="16" name="Graphic 15" descr="Line arrow Clockwise curve">
              <a:extLst>
                <a:ext uri="{FF2B5EF4-FFF2-40B4-BE49-F238E27FC236}">
                  <a16:creationId xmlns:a16="http://schemas.microsoft.com/office/drawing/2014/main" id="{4B4ABB90-946A-4E0C-B201-5E2D4D252B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3332835" y="4141960"/>
              <a:ext cx="914400" cy="914400"/>
            </a:xfrm>
            <a:prstGeom prst="rect">
              <a:avLst/>
            </a:prstGeom>
          </p:spPr>
        </p:pic>
        <p:pic>
          <p:nvPicPr>
            <p:cNvPr id="17" name="Graphic 16" descr="Line arrow Clockwise curve">
              <a:extLst>
                <a:ext uri="{FF2B5EF4-FFF2-40B4-BE49-F238E27FC236}">
                  <a16:creationId xmlns:a16="http://schemas.microsoft.com/office/drawing/2014/main" id="{6C61277A-7167-44C2-8BDA-87EB2E5269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flipV="1">
              <a:off x="3336223" y="3869817"/>
              <a:ext cx="914400" cy="914400"/>
            </a:xfrm>
            <a:prstGeom prst="rect">
              <a:avLst/>
            </a:prstGeom>
          </p:spPr>
        </p:pic>
      </p:grpSp>
    </p:spTree>
    <p:extLst>
      <p:ext uri="{BB962C8B-B14F-4D97-AF65-F5344CB8AC3E}">
        <p14:creationId xmlns:p14="http://schemas.microsoft.com/office/powerpoint/2010/main" val="322533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2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7CA1F-48E5-4A69-8AE2-C3483CC2E443}"/>
              </a:ext>
            </a:extLst>
          </p:cNvPr>
          <p:cNvSpPr>
            <a:spLocks noGrp="1"/>
          </p:cNvSpPr>
          <p:nvPr>
            <p:ph type="title"/>
          </p:nvPr>
        </p:nvSpPr>
        <p:spPr>
          <a:xfrm>
            <a:off x="397626" y="237863"/>
            <a:ext cx="11398134" cy="836958"/>
          </a:xfrm>
        </p:spPr>
        <p:txBody>
          <a:bodyPr/>
          <a:lstStyle/>
          <a:p>
            <a:r>
              <a:rPr lang="en-US" dirty="0"/>
              <a:t>The psychology of giving</a:t>
            </a:r>
          </a:p>
        </p:txBody>
      </p:sp>
      <p:pic>
        <p:nvPicPr>
          <p:cNvPr id="5" name="Picture 4">
            <a:extLst>
              <a:ext uri="{FF2B5EF4-FFF2-40B4-BE49-F238E27FC236}">
                <a16:creationId xmlns:a16="http://schemas.microsoft.com/office/drawing/2014/main" id="{574F391C-8DCD-844B-B1D2-E0A2E9D75450}"/>
              </a:ext>
            </a:extLst>
          </p:cNvPr>
          <p:cNvPicPr>
            <a:picLocks noChangeAspect="1"/>
          </p:cNvPicPr>
          <p:nvPr/>
        </p:nvPicPr>
        <p:blipFill rotWithShape="1">
          <a:blip r:embed="rId3"/>
          <a:srcRect l="12172" r="1"/>
          <a:stretch/>
        </p:blipFill>
        <p:spPr>
          <a:xfrm>
            <a:off x="673264" y="2377015"/>
            <a:ext cx="3479835" cy="2641402"/>
          </a:xfrm>
          <a:prstGeom prst="rect">
            <a:avLst/>
          </a:prstGeom>
          <a:ln>
            <a:solidFill>
              <a:schemeClr val="bg1">
                <a:lumMod val="75000"/>
              </a:schemeClr>
            </a:solidFill>
          </a:ln>
        </p:spPr>
      </p:pic>
      <p:sp>
        <p:nvSpPr>
          <p:cNvPr id="6" name="TextBox 5">
            <a:extLst>
              <a:ext uri="{FF2B5EF4-FFF2-40B4-BE49-F238E27FC236}">
                <a16:creationId xmlns:a16="http://schemas.microsoft.com/office/drawing/2014/main" id="{8F071706-6108-2540-8112-840E5CBFE091}"/>
              </a:ext>
            </a:extLst>
          </p:cNvPr>
          <p:cNvSpPr txBox="1"/>
          <p:nvPr/>
        </p:nvSpPr>
        <p:spPr>
          <a:xfrm>
            <a:off x="1265868" y="1493462"/>
            <a:ext cx="2294626" cy="830997"/>
          </a:xfrm>
          <a:prstGeom prst="rect">
            <a:avLst/>
          </a:prstGeom>
          <a:noFill/>
        </p:spPr>
        <p:txBody>
          <a:bodyPr wrap="square" rtlCol="0">
            <a:spAutoFit/>
          </a:bodyPr>
          <a:lstStyle/>
          <a:p>
            <a:pPr algn="ctr"/>
            <a:r>
              <a:rPr lang="en-US" sz="4800" b="1" dirty="0">
                <a:solidFill>
                  <a:schemeClr val="accent5"/>
                </a:solidFill>
                <a:latin typeface="Mr Eaves XL Mod OT Reg" panose="020B0603060502020204" pitchFamily="34" charset="77"/>
              </a:rPr>
              <a:t>MOOD</a:t>
            </a:r>
          </a:p>
        </p:txBody>
      </p:sp>
      <p:sp>
        <p:nvSpPr>
          <p:cNvPr id="9" name="TextBox 8">
            <a:extLst>
              <a:ext uri="{FF2B5EF4-FFF2-40B4-BE49-F238E27FC236}">
                <a16:creationId xmlns:a16="http://schemas.microsoft.com/office/drawing/2014/main" id="{D20C76A1-70D6-7E41-8A7A-DBDA4D65F27C}"/>
              </a:ext>
            </a:extLst>
          </p:cNvPr>
          <p:cNvSpPr txBox="1"/>
          <p:nvPr/>
        </p:nvSpPr>
        <p:spPr>
          <a:xfrm>
            <a:off x="4630169" y="1493462"/>
            <a:ext cx="2978327" cy="830997"/>
          </a:xfrm>
          <a:prstGeom prst="rect">
            <a:avLst/>
          </a:prstGeom>
          <a:noFill/>
        </p:spPr>
        <p:txBody>
          <a:bodyPr wrap="square" rtlCol="0">
            <a:spAutoFit/>
          </a:bodyPr>
          <a:lstStyle/>
          <a:p>
            <a:pPr algn="ctr"/>
            <a:r>
              <a:rPr lang="en-US" sz="4800" b="1" dirty="0">
                <a:solidFill>
                  <a:srgbClr val="F3A262"/>
                </a:solidFill>
                <a:latin typeface="Mr Eaves XL Mod OT Reg" panose="020B0603060502020204" pitchFamily="34" charset="77"/>
              </a:rPr>
              <a:t>ATTITUDE</a:t>
            </a:r>
          </a:p>
        </p:txBody>
      </p:sp>
      <p:pic>
        <p:nvPicPr>
          <p:cNvPr id="11" name="Picture 10">
            <a:extLst>
              <a:ext uri="{FF2B5EF4-FFF2-40B4-BE49-F238E27FC236}">
                <a16:creationId xmlns:a16="http://schemas.microsoft.com/office/drawing/2014/main" id="{12484194-DBB3-554B-8FC5-0D29C4DFBE43}"/>
              </a:ext>
            </a:extLst>
          </p:cNvPr>
          <p:cNvPicPr>
            <a:picLocks noChangeAspect="1"/>
          </p:cNvPicPr>
          <p:nvPr/>
        </p:nvPicPr>
        <p:blipFill rotWithShape="1">
          <a:blip r:embed="rId4"/>
          <a:srcRect l="16508" t="2035" r="6327" b="9492"/>
          <a:stretch/>
        </p:blipFill>
        <p:spPr>
          <a:xfrm>
            <a:off x="4356745" y="2377015"/>
            <a:ext cx="3479835" cy="2641402"/>
          </a:xfrm>
          <a:prstGeom prst="rect">
            <a:avLst/>
          </a:prstGeom>
          <a:ln>
            <a:solidFill>
              <a:schemeClr val="bg1">
                <a:lumMod val="75000"/>
              </a:schemeClr>
            </a:solidFill>
          </a:ln>
        </p:spPr>
      </p:pic>
      <p:sp>
        <p:nvSpPr>
          <p:cNvPr id="12" name="TextBox 11">
            <a:extLst>
              <a:ext uri="{FF2B5EF4-FFF2-40B4-BE49-F238E27FC236}">
                <a16:creationId xmlns:a16="http://schemas.microsoft.com/office/drawing/2014/main" id="{3F36A605-4209-FA4B-B819-B5186C43E095}"/>
              </a:ext>
            </a:extLst>
          </p:cNvPr>
          <p:cNvSpPr txBox="1"/>
          <p:nvPr/>
        </p:nvSpPr>
        <p:spPr>
          <a:xfrm>
            <a:off x="8040226" y="1493462"/>
            <a:ext cx="3479835" cy="830997"/>
          </a:xfrm>
          <a:prstGeom prst="rect">
            <a:avLst/>
          </a:prstGeom>
          <a:noFill/>
        </p:spPr>
        <p:txBody>
          <a:bodyPr wrap="square" rtlCol="0">
            <a:spAutoFit/>
          </a:bodyPr>
          <a:lstStyle/>
          <a:p>
            <a:pPr algn="ctr"/>
            <a:r>
              <a:rPr lang="en-US" sz="4800" b="1" dirty="0">
                <a:solidFill>
                  <a:schemeClr val="accent5"/>
                </a:solidFill>
                <a:latin typeface="Mr Eaves XL Mod OT Reg" panose="020B0603060502020204" pitchFamily="34" charset="77"/>
              </a:rPr>
              <a:t>SELF-IMAGE</a:t>
            </a:r>
          </a:p>
        </p:txBody>
      </p:sp>
      <p:pic>
        <p:nvPicPr>
          <p:cNvPr id="13" name="Picture 12">
            <a:extLst>
              <a:ext uri="{FF2B5EF4-FFF2-40B4-BE49-F238E27FC236}">
                <a16:creationId xmlns:a16="http://schemas.microsoft.com/office/drawing/2014/main" id="{5F30ADBC-27FD-4D46-BA51-0BFF7C93328C}"/>
              </a:ext>
            </a:extLst>
          </p:cNvPr>
          <p:cNvPicPr>
            <a:picLocks noChangeAspect="1"/>
          </p:cNvPicPr>
          <p:nvPr/>
        </p:nvPicPr>
        <p:blipFill rotWithShape="1">
          <a:blip r:embed="rId5"/>
          <a:srcRect l="-548" r="4995" b="4447"/>
          <a:stretch/>
        </p:blipFill>
        <p:spPr>
          <a:xfrm>
            <a:off x="8282656" y="2377015"/>
            <a:ext cx="2994975" cy="2641402"/>
          </a:xfrm>
          <a:prstGeom prst="rect">
            <a:avLst/>
          </a:prstGeom>
          <a:ln>
            <a:solidFill>
              <a:schemeClr val="bg1">
                <a:lumMod val="75000"/>
              </a:schemeClr>
            </a:solidFill>
          </a:ln>
        </p:spPr>
      </p:pic>
    </p:spTree>
    <p:extLst>
      <p:ext uri="{BB962C8B-B14F-4D97-AF65-F5344CB8AC3E}">
        <p14:creationId xmlns:p14="http://schemas.microsoft.com/office/powerpoint/2010/main" val="330740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C73C7746-52FF-104C-9A95-211C1C3AB74A}"/>
              </a:ext>
            </a:extLst>
          </p:cNvPr>
          <p:cNvPicPr>
            <a:picLocks noChangeAspect="1"/>
          </p:cNvPicPr>
          <p:nvPr/>
        </p:nvPicPr>
        <p:blipFill>
          <a:blip r:embed="rId4"/>
          <a:stretch>
            <a:fillRect/>
          </a:stretch>
        </p:blipFill>
        <p:spPr>
          <a:xfrm>
            <a:off x="1249627" y="664150"/>
            <a:ext cx="9692747" cy="4791144"/>
          </a:xfrm>
          <a:prstGeom prst="rect">
            <a:avLst/>
          </a:prstGeom>
        </p:spPr>
      </p:pic>
    </p:spTree>
    <p:extLst>
      <p:ext uri="{BB962C8B-B14F-4D97-AF65-F5344CB8AC3E}">
        <p14:creationId xmlns:p14="http://schemas.microsoft.com/office/powerpoint/2010/main" val="1494914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1F177-3C84-40AF-BFE5-498C683C1A9B}"/>
              </a:ext>
            </a:extLst>
          </p:cNvPr>
          <p:cNvSpPr>
            <a:spLocks noGrp="1"/>
          </p:cNvSpPr>
          <p:nvPr>
            <p:ph type="title"/>
          </p:nvPr>
        </p:nvSpPr>
        <p:spPr>
          <a:xfrm>
            <a:off x="396933" y="2400058"/>
            <a:ext cx="11398134" cy="1794253"/>
          </a:xfrm>
        </p:spPr>
        <p:txBody>
          <a:bodyPr/>
          <a:lstStyle/>
          <a:p>
            <a:pPr algn="ctr"/>
            <a:r>
              <a:rPr lang="en-US" sz="6000" dirty="0"/>
              <a:t>Has volunteering </a:t>
            </a:r>
            <a:r>
              <a:rPr lang="en-US" sz="6000" dirty="0">
                <a:solidFill>
                  <a:schemeClr val="bg2"/>
                </a:solidFill>
              </a:rPr>
              <a:t>changed </a:t>
            </a:r>
            <a:br>
              <a:rPr lang="en-US" sz="6000" dirty="0">
                <a:solidFill>
                  <a:schemeClr val="bg2"/>
                </a:solidFill>
              </a:rPr>
            </a:br>
            <a:r>
              <a:rPr lang="en-US" sz="6000" dirty="0"/>
              <a:t>in the last year?</a:t>
            </a:r>
          </a:p>
        </p:txBody>
      </p:sp>
    </p:spTree>
    <p:extLst>
      <p:ext uri="{BB962C8B-B14F-4D97-AF65-F5344CB8AC3E}">
        <p14:creationId xmlns:p14="http://schemas.microsoft.com/office/powerpoint/2010/main" val="2720671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6E18-90B2-8C4A-81D8-FB7333EBD872}"/>
              </a:ext>
            </a:extLst>
          </p:cNvPr>
          <p:cNvSpPr>
            <a:spLocks noGrp="1"/>
          </p:cNvSpPr>
          <p:nvPr>
            <p:ph type="title"/>
          </p:nvPr>
        </p:nvSpPr>
        <p:spPr>
          <a:xfrm>
            <a:off x="397626" y="237863"/>
            <a:ext cx="11398134" cy="524337"/>
          </a:xfrm>
        </p:spPr>
        <p:txBody>
          <a:bodyPr/>
          <a:lstStyle/>
          <a:p>
            <a:r>
              <a:rPr lang="en-US" dirty="0"/>
              <a:t>Of course it has!</a:t>
            </a:r>
          </a:p>
        </p:txBody>
      </p:sp>
      <p:pic>
        <p:nvPicPr>
          <p:cNvPr id="7" name="Picture 6">
            <a:extLst>
              <a:ext uri="{FF2B5EF4-FFF2-40B4-BE49-F238E27FC236}">
                <a16:creationId xmlns:a16="http://schemas.microsoft.com/office/drawing/2014/main" id="{979D2DAB-08D0-8149-90FC-A9D4BBDA7DFD}"/>
              </a:ext>
            </a:extLst>
          </p:cNvPr>
          <p:cNvPicPr>
            <a:picLocks noChangeAspect="1"/>
          </p:cNvPicPr>
          <p:nvPr/>
        </p:nvPicPr>
        <p:blipFill>
          <a:blip r:embed="rId3"/>
          <a:stretch>
            <a:fillRect/>
          </a:stretch>
        </p:blipFill>
        <p:spPr>
          <a:xfrm>
            <a:off x="2109828" y="1086896"/>
            <a:ext cx="7973729" cy="4657921"/>
          </a:xfrm>
          <a:prstGeom prst="rect">
            <a:avLst/>
          </a:prstGeom>
        </p:spPr>
      </p:pic>
      <p:sp>
        <p:nvSpPr>
          <p:cNvPr id="4" name="TextBox 3">
            <a:extLst>
              <a:ext uri="{FF2B5EF4-FFF2-40B4-BE49-F238E27FC236}">
                <a16:creationId xmlns:a16="http://schemas.microsoft.com/office/drawing/2014/main" id="{E5809A81-27BC-374D-A47A-0B8FB38308B6}"/>
              </a:ext>
            </a:extLst>
          </p:cNvPr>
          <p:cNvSpPr txBox="1"/>
          <p:nvPr/>
        </p:nvSpPr>
        <p:spPr>
          <a:xfrm>
            <a:off x="0" y="5752758"/>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Source: </a:t>
            </a: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hlinkClick r:id="rId4"/>
              </a:rPr>
              <a:t>The Impact of COVID-19 on Volunteering</a:t>
            </a: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 </a:t>
            </a:r>
            <a:r>
              <a:rPr kumimoji="0" lang="en-US" sz="1200" b="0" i="0" u="none" strike="noStrike" kern="0" cap="none" spc="0" normalizeH="0" baseline="0" noProof="0" dirty="0" err="1">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VolunteerMatch</a:t>
            </a:r>
            <a:endPar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endParaRPr>
          </a:p>
        </p:txBody>
      </p:sp>
    </p:spTree>
    <p:extLst>
      <p:ext uri="{BB962C8B-B14F-4D97-AF65-F5344CB8AC3E}">
        <p14:creationId xmlns:p14="http://schemas.microsoft.com/office/powerpoint/2010/main" val="347588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6E18-90B2-8C4A-81D8-FB7333EBD872}"/>
              </a:ext>
            </a:extLst>
          </p:cNvPr>
          <p:cNvSpPr>
            <a:spLocks noGrp="1"/>
          </p:cNvSpPr>
          <p:nvPr>
            <p:ph type="title"/>
          </p:nvPr>
        </p:nvSpPr>
        <p:spPr>
          <a:xfrm>
            <a:off x="397626" y="237863"/>
            <a:ext cx="11398134" cy="524337"/>
          </a:xfrm>
        </p:spPr>
        <p:txBody>
          <a:bodyPr/>
          <a:lstStyle/>
          <a:p>
            <a:r>
              <a:rPr lang="en-US" dirty="0"/>
              <a:t>But it’s improving.</a:t>
            </a:r>
          </a:p>
        </p:txBody>
      </p:sp>
      <p:pic>
        <p:nvPicPr>
          <p:cNvPr id="7" name="Picture 6">
            <a:extLst>
              <a:ext uri="{FF2B5EF4-FFF2-40B4-BE49-F238E27FC236}">
                <a16:creationId xmlns:a16="http://schemas.microsoft.com/office/drawing/2014/main" id="{979D2DAB-08D0-8149-90FC-A9D4BBDA7DFD}"/>
              </a:ext>
            </a:extLst>
          </p:cNvPr>
          <p:cNvPicPr>
            <a:picLocks noChangeAspect="1"/>
          </p:cNvPicPr>
          <p:nvPr/>
        </p:nvPicPr>
        <p:blipFill>
          <a:blip r:embed="rId3"/>
          <a:stretch>
            <a:fillRect/>
          </a:stretch>
        </p:blipFill>
        <p:spPr>
          <a:xfrm>
            <a:off x="1001409" y="1451112"/>
            <a:ext cx="9888463" cy="4273827"/>
          </a:xfrm>
          <a:prstGeom prst="rect">
            <a:avLst/>
          </a:prstGeom>
        </p:spPr>
      </p:pic>
      <p:sp>
        <p:nvSpPr>
          <p:cNvPr id="9" name="TextBox 8">
            <a:extLst>
              <a:ext uri="{FF2B5EF4-FFF2-40B4-BE49-F238E27FC236}">
                <a16:creationId xmlns:a16="http://schemas.microsoft.com/office/drawing/2014/main" id="{A73268DC-D3FD-E247-BA62-C8E4B52FBCCA}"/>
              </a:ext>
            </a:extLst>
          </p:cNvPr>
          <p:cNvSpPr txBox="1"/>
          <p:nvPr/>
        </p:nvSpPr>
        <p:spPr>
          <a:xfrm>
            <a:off x="0" y="5752758"/>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Source: </a:t>
            </a: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hlinkClick r:id="rId4"/>
              </a:rPr>
              <a:t>The Impact of COVID-19 on Volunteering</a:t>
            </a: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 </a:t>
            </a:r>
            <a:r>
              <a:rPr kumimoji="0" lang="en-US" sz="1200" b="0" i="0" u="none" strike="noStrike" kern="0" cap="none" spc="0" normalizeH="0" baseline="0" noProof="0" dirty="0" err="1">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VolunteerMatch</a:t>
            </a:r>
            <a:endPar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endParaRPr>
          </a:p>
        </p:txBody>
      </p:sp>
    </p:spTree>
    <p:extLst>
      <p:ext uri="{BB962C8B-B14F-4D97-AF65-F5344CB8AC3E}">
        <p14:creationId xmlns:p14="http://schemas.microsoft.com/office/powerpoint/2010/main" val="288173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6E18-90B2-8C4A-81D8-FB7333EBD872}"/>
              </a:ext>
            </a:extLst>
          </p:cNvPr>
          <p:cNvSpPr>
            <a:spLocks noGrp="1"/>
          </p:cNvSpPr>
          <p:nvPr>
            <p:ph type="title"/>
          </p:nvPr>
        </p:nvSpPr>
        <p:spPr>
          <a:xfrm>
            <a:off x="397626" y="237863"/>
            <a:ext cx="11398134" cy="524337"/>
          </a:xfrm>
        </p:spPr>
        <p:txBody>
          <a:bodyPr/>
          <a:lstStyle/>
          <a:p>
            <a:r>
              <a:rPr lang="en-US" dirty="0"/>
              <a:t>Because we’re adapting.</a:t>
            </a:r>
          </a:p>
        </p:txBody>
      </p:sp>
      <p:pic>
        <p:nvPicPr>
          <p:cNvPr id="7" name="Picture 6">
            <a:extLst>
              <a:ext uri="{FF2B5EF4-FFF2-40B4-BE49-F238E27FC236}">
                <a16:creationId xmlns:a16="http://schemas.microsoft.com/office/drawing/2014/main" id="{979D2DAB-08D0-8149-90FC-A9D4BBDA7DFD}"/>
              </a:ext>
            </a:extLst>
          </p:cNvPr>
          <p:cNvPicPr>
            <a:picLocks noChangeAspect="1"/>
          </p:cNvPicPr>
          <p:nvPr/>
        </p:nvPicPr>
        <p:blipFill>
          <a:blip r:embed="rId3"/>
          <a:stretch>
            <a:fillRect/>
          </a:stretch>
        </p:blipFill>
        <p:spPr>
          <a:xfrm>
            <a:off x="2827181" y="1084948"/>
            <a:ext cx="6539023" cy="4659869"/>
          </a:xfrm>
          <a:prstGeom prst="rect">
            <a:avLst/>
          </a:prstGeom>
        </p:spPr>
      </p:pic>
      <p:sp>
        <p:nvSpPr>
          <p:cNvPr id="5" name="TextBox 4">
            <a:extLst>
              <a:ext uri="{FF2B5EF4-FFF2-40B4-BE49-F238E27FC236}">
                <a16:creationId xmlns:a16="http://schemas.microsoft.com/office/drawing/2014/main" id="{98DA0FF9-6436-C54D-9F4D-94528A26F88F}"/>
              </a:ext>
            </a:extLst>
          </p:cNvPr>
          <p:cNvSpPr txBox="1"/>
          <p:nvPr/>
        </p:nvSpPr>
        <p:spPr>
          <a:xfrm>
            <a:off x="0" y="5752758"/>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Source: </a:t>
            </a: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hlinkClick r:id="rId4"/>
              </a:rPr>
              <a:t>The Impact of COVID-19 on Volunteering</a:t>
            </a: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 </a:t>
            </a:r>
            <a:r>
              <a:rPr kumimoji="0" lang="en-US" sz="1200" b="0" i="0" u="none" strike="noStrike" kern="0" cap="none" spc="0" normalizeH="0" baseline="0" noProof="0" dirty="0" err="1">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VolunteerMatch</a:t>
            </a:r>
            <a:endPar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endParaRPr>
          </a:p>
        </p:txBody>
      </p:sp>
    </p:spTree>
    <p:extLst>
      <p:ext uri="{BB962C8B-B14F-4D97-AF65-F5344CB8AC3E}">
        <p14:creationId xmlns:p14="http://schemas.microsoft.com/office/powerpoint/2010/main" val="408833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6E18-90B2-8C4A-81D8-FB7333EBD872}"/>
              </a:ext>
            </a:extLst>
          </p:cNvPr>
          <p:cNvSpPr>
            <a:spLocks noGrp="1"/>
          </p:cNvSpPr>
          <p:nvPr>
            <p:ph type="title"/>
          </p:nvPr>
        </p:nvSpPr>
        <p:spPr>
          <a:xfrm>
            <a:off x="397626" y="237863"/>
            <a:ext cx="11398134" cy="524337"/>
          </a:xfrm>
        </p:spPr>
        <p:txBody>
          <a:bodyPr/>
          <a:lstStyle/>
          <a:p>
            <a:r>
              <a:rPr lang="en-US" dirty="0"/>
              <a:t>Despite decreased budgets.</a:t>
            </a:r>
          </a:p>
        </p:txBody>
      </p:sp>
      <p:pic>
        <p:nvPicPr>
          <p:cNvPr id="7" name="Picture 6">
            <a:extLst>
              <a:ext uri="{FF2B5EF4-FFF2-40B4-BE49-F238E27FC236}">
                <a16:creationId xmlns:a16="http://schemas.microsoft.com/office/drawing/2014/main" id="{979D2DAB-08D0-8149-90FC-A9D4BBDA7DFD}"/>
              </a:ext>
            </a:extLst>
          </p:cNvPr>
          <p:cNvPicPr>
            <a:picLocks noChangeAspect="1"/>
          </p:cNvPicPr>
          <p:nvPr/>
        </p:nvPicPr>
        <p:blipFill>
          <a:blip r:embed="rId3"/>
          <a:stretch>
            <a:fillRect/>
          </a:stretch>
        </p:blipFill>
        <p:spPr>
          <a:xfrm>
            <a:off x="3516677" y="1045192"/>
            <a:ext cx="5160032" cy="4866373"/>
          </a:xfrm>
          <a:prstGeom prst="rect">
            <a:avLst/>
          </a:prstGeom>
        </p:spPr>
      </p:pic>
      <p:sp>
        <p:nvSpPr>
          <p:cNvPr id="5" name="TextBox 4">
            <a:extLst>
              <a:ext uri="{FF2B5EF4-FFF2-40B4-BE49-F238E27FC236}">
                <a16:creationId xmlns:a16="http://schemas.microsoft.com/office/drawing/2014/main" id="{0ACFEE50-C43D-A14D-AF08-3EBF1154CD37}"/>
              </a:ext>
            </a:extLst>
          </p:cNvPr>
          <p:cNvSpPr txBox="1"/>
          <p:nvPr/>
        </p:nvSpPr>
        <p:spPr>
          <a:xfrm>
            <a:off x="0" y="5752758"/>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Source: </a:t>
            </a: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hlinkClick r:id="rId4"/>
              </a:rPr>
              <a:t>The Impact of COVID-19 on Volunteering</a:t>
            </a: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 </a:t>
            </a:r>
            <a:r>
              <a:rPr kumimoji="0" lang="en-US" sz="1200" b="0" i="0" u="none" strike="noStrike" kern="0" cap="none" spc="0" normalizeH="0" baseline="0" noProof="0" dirty="0" err="1">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VolunteerMatch</a:t>
            </a:r>
            <a:endPar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endParaRPr>
          </a:p>
        </p:txBody>
      </p:sp>
    </p:spTree>
    <p:extLst>
      <p:ext uri="{BB962C8B-B14F-4D97-AF65-F5344CB8AC3E}">
        <p14:creationId xmlns:p14="http://schemas.microsoft.com/office/powerpoint/2010/main" val="73984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1F177-3C84-40AF-BFE5-498C683C1A9B}"/>
              </a:ext>
            </a:extLst>
          </p:cNvPr>
          <p:cNvSpPr>
            <a:spLocks noGrp="1"/>
          </p:cNvSpPr>
          <p:nvPr>
            <p:ph type="title"/>
          </p:nvPr>
        </p:nvSpPr>
        <p:spPr>
          <a:xfrm>
            <a:off x="396933" y="2531874"/>
            <a:ext cx="11398134" cy="1794253"/>
          </a:xfrm>
        </p:spPr>
        <p:txBody>
          <a:bodyPr/>
          <a:lstStyle/>
          <a:p>
            <a:pPr algn="ctr"/>
            <a:r>
              <a:rPr lang="en-US" sz="6000" dirty="0"/>
              <a:t>Has the </a:t>
            </a:r>
            <a:r>
              <a:rPr lang="en-US" sz="6000" dirty="0">
                <a:solidFill>
                  <a:schemeClr val="bg2"/>
                </a:solidFill>
              </a:rPr>
              <a:t>why</a:t>
            </a:r>
            <a:r>
              <a:rPr lang="en-US" sz="6000" dirty="0"/>
              <a:t> behind </a:t>
            </a:r>
            <a:br>
              <a:rPr lang="en-US" sz="6000" dirty="0"/>
            </a:br>
            <a:r>
              <a:rPr lang="en-US" sz="6000" dirty="0"/>
              <a:t>volunteering changed?</a:t>
            </a:r>
          </a:p>
        </p:txBody>
      </p:sp>
    </p:spTree>
    <p:extLst>
      <p:ext uri="{BB962C8B-B14F-4D97-AF65-F5344CB8AC3E}">
        <p14:creationId xmlns:p14="http://schemas.microsoft.com/office/powerpoint/2010/main" val="14082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0943D9-744B-BE42-8CE5-A146D8022F2D}"/>
              </a:ext>
            </a:extLst>
          </p:cNvPr>
          <p:cNvSpPr>
            <a:spLocks noGrp="1"/>
          </p:cNvSpPr>
          <p:nvPr>
            <p:ph type="body" sz="quarter" idx="10"/>
          </p:nvPr>
        </p:nvSpPr>
        <p:spPr/>
        <p:txBody>
          <a:bodyPr/>
          <a:lstStyle/>
          <a:p>
            <a:r>
              <a:rPr lang="en-US" dirty="0"/>
              <a:t>Who are your volunteers?</a:t>
            </a:r>
          </a:p>
        </p:txBody>
      </p:sp>
      <p:sp>
        <p:nvSpPr>
          <p:cNvPr id="3" name="Text Placeholder 2">
            <a:extLst>
              <a:ext uri="{FF2B5EF4-FFF2-40B4-BE49-F238E27FC236}">
                <a16:creationId xmlns:a16="http://schemas.microsoft.com/office/drawing/2014/main" id="{F77BF9CF-0B13-1B42-9374-2A68896C7087}"/>
              </a:ext>
            </a:extLst>
          </p:cNvPr>
          <p:cNvSpPr>
            <a:spLocks noGrp="1"/>
          </p:cNvSpPr>
          <p:nvPr>
            <p:ph type="body" sz="quarter" idx="11"/>
          </p:nvPr>
        </p:nvSpPr>
        <p:spPr>
          <a:xfrm>
            <a:off x="396792" y="1523704"/>
            <a:ext cx="6619875" cy="4076995"/>
          </a:xfrm>
        </p:spPr>
        <p:txBody>
          <a:bodyPr/>
          <a:lstStyle/>
          <a:p>
            <a:r>
              <a:rPr lang="en-US" sz="2800" dirty="0">
                <a:solidFill>
                  <a:srgbClr val="263544"/>
                </a:solidFill>
              </a:rPr>
              <a:t>The </a:t>
            </a:r>
            <a:r>
              <a:rPr lang="en-US" sz="2800" b="1" dirty="0">
                <a:solidFill>
                  <a:srgbClr val="263544"/>
                </a:solidFill>
              </a:rPr>
              <a:t>why </a:t>
            </a:r>
            <a:r>
              <a:rPr lang="en-US" sz="2800" dirty="0">
                <a:solidFill>
                  <a:srgbClr val="263544"/>
                </a:solidFill>
              </a:rPr>
              <a:t>hasn’t changed because of the pandemic, but it does change based on </a:t>
            </a:r>
            <a:r>
              <a:rPr lang="en-US" sz="2800" b="1" dirty="0">
                <a:solidFill>
                  <a:srgbClr val="263544"/>
                </a:solidFill>
              </a:rPr>
              <a:t>who</a:t>
            </a:r>
            <a:r>
              <a:rPr lang="en-US" sz="2800" dirty="0">
                <a:solidFill>
                  <a:srgbClr val="263544"/>
                </a:solidFill>
              </a:rPr>
              <a:t> your volunteers are.</a:t>
            </a:r>
          </a:p>
          <a:p>
            <a:r>
              <a:rPr lang="en-US" sz="2800" dirty="0">
                <a:solidFill>
                  <a:srgbClr val="263544"/>
                </a:solidFill>
              </a:rPr>
              <a:t>Different demographics = different motivations</a:t>
            </a:r>
          </a:p>
          <a:p>
            <a:r>
              <a:rPr lang="en-US" sz="2800" dirty="0">
                <a:solidFill>
                  <a:srgbClr val="263544"/>
                </a:solidFill>
              </a:rPr>
              <a:t>If you have data on your volunteers, look through it and see if you notice trends!</a:t>
            </a:r>
          </a:p>
          <a:p>
            <a:r>
              <a:rPr lang="en-US" sz="2800" dirty="0">
                <a:solidFill>
                  <a:srgbClr val="263544"/>
                </a:solidFill>
              </a:rPr>
              <a:t>If you don’t have data, ask!</a:t>
            </a:r>
          </a:p>
          <a:p>
            <a:endParaRPr lang="en-US" dirty="0"/>
          </a:p>
        </p:txBody>
      </p:sp>
    </p:spTree>
    <p:extLst>
      <p:ext uri="{BB962C8B-B14F-4D97-AF65-F5344CB8AC3E}">
        <p14:creationId xmlns:p14="http://schemas.microsoft.com/office/powerpoint/2010/main" val="255767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DAD84-7167-4807-86AA-89EC31CE999C}"/>
              </a:ext>
            </a:extLst>
          </p:cNvPr>
          <p:cNvSpPr>
            <a:spLocks noGrp="1"/>
          </p:cNvSpPr>
          <p:nvPr>
            <p:ph type="body" sz="quarter" idx="10"/>
          </p:nvPr>
        </p:nvSpPr>
        <p:spPr>
          <a:xfrm>
            <a:off x="5069223" y="1732125"/>
            <a:ext cx="6620097" cy="637510"/>
          </a:xfrm>
        </p:spPr>
        <p:txBody>
          <a:bodyPr/>
          <a:lstStyle/>
          <a:p>
            <a:pPr algn="ctr"/>
            <a:r>
              <a:rPr lang="en-US" sz="4800" dirty="0"/>
              <a:t>Alex Kouumdjieva</a:t>
            </a:r>
          </a:p>
        </p:txBody>
      </p:sp>
      <p:sp>
        <p:nvSpPr>
          <p:cNvPr id="4" name="Text Placeholder 3">
            <a:extLst>
              <a:ext uri="{FF2B5EF4-FFF2-40B4-BE49-F238E27FC236}">
                <a16:creationId xmlns:a16="http://schemas.microsoft.com/office/drawing/2014/main" id="{E60379FE-F39A-48E9-A6D5-29909753AA84}"/>
              </a:ext>
            </a:extLst>
          </p:cNvPr>
          <p:cNvSpPr>
            <a:spLocks noGrp="1"/>
          </p:cNvSpPr>
          <p:nvPr>
            <p:ph type="body" sz="quarter" idx="11"/>
          </p:nvPr>
        </p:nvSpPr>
        <p:spPr>
          <a:xfrm>
            <a:off x="5075826" y="2596797"/>
            <a:ext cx="6619875" cy="1747044"/>
          </a:xfrm>
        </p:spPr>
        <p:txBody>
          <a:bodyPr/>
          <a:lstStyle/>
          <a:p>
            <a:pPr marL="0" indent="0" algn="ctr">
              <a:buNone/>
            </a:pPr>
            <a:r>
              <a:rPr lang="en-US" sz="3200" i="1" dirty="0">
                <a:solidFill>
                  <a:srgbClr val="263544"/>
                </a:solidFill>
              </a:rPr>
              <a:t>Director of Marketing and Operations</a:t>
            </a:r>
          </a:p>
          <a:p>
            <a:pPr marL="0" indent="0" algn="ctr">
              <a:buNone/>
            </a:pPr>
            <a:r>
              <a:rPr lang="en-US" sz="3200" dirty="0">
                <a:solidFill>
                  <a:srgbClr val="263544"/>
                </a:solidFill>
              </a:rPr>
              <a:t>Fundraising Academy Cause Selling Education</a:t>
            </a:r>
          </a:p>
        </p:txBody>
      </p:sp>
      <p:pic>
        <p:nvPicPr>
          <p:cNvPr id="8" name="Picture 7">
            <a:extLst>
              <a:ext uri="{FF2B5EF4-FFF2-40B4-BE49-F238E27FC236}">
                <a16:creationId xmlns:a16="http://schemas.microsoft.com/office/drawing/2014/main" id="{9C6AF638-7540-034C-B1A8-D19F55261C03}"/>
              </a:ext>
            </a:extLst>
          </p:cNvPr>
          <p:cNvPicPr>
            <a:picLocks noChangeAspect="1"/>
          </p:cNvPicPr>
          <p:nvPr/>
        </p:nvPicPr>
        <p:blipFill rotWithShape="1">
          <a:blip r:embed="rId3"/>
          <a:srcRect l="22431" t="7161" r="25782" b="15157"/>
          <a:stretch/>
        </p:blipFill>
        <p:spPr>
          <a:xfrm>
            <a:off x="535942" y="1732125"/>
            <a:ext cx="3656713" cy="3656713"/>
          </a:xfrm>
          <a:prstGeom prst="rect">
            <a:avLst/>
          </a:prstGeom>
        </p:spPr>
      </p:pic>
      <p:sp>
        <p:nvSpPr>
          <p:cNvPr id="10" name="Text Placeholder 3">
            <a:extLst>
              <a:ext uri="{FF2B5EF4-FFF2-40B4-BE49-F238E27FC236}">
                <a16:creationId xmlns:a16="http://schemas.microsoft.com/office/drawing/2014/main" id="{AC15B530-9F4C-144B-9C42-D7053EA5B1B2}"/>
              </a:ext>
            </a:extLst>
          </p:cNvPr>
          <p:cNvSpPr txBox="1">
            <a:spLocks/>
          </p:cNvSpPr>
          <p:nvPr/>
        </p:nvSpPr>
        <p:spPr>
          <a:xfrm>
            <a:off x="5075460" y="4661896"/>
            <a:ext cx="6619875" cy="5263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baseline="0">
                <a:solidFill>
                  <a:srgbClr val="6F706C"/>
                </a:solidFill>
                <a:latin typeface="Mr Eaves XL Mod OT Reg" panose="020B060306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baseline="0">
                <a:solidFill>
                  <a:srgbClr val="6F706C"/>
                </a:solidFill>
                <a:latin typeface="Mr Eaves XL Mod OT Reg" panose="020B06030605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baseline="0">
                <a:solidFill>
                  <a:srgbClr val="6F706C"/>
                </a:solidFill>
                <a:latin typeface="Mr Eaves XL Mod OT Reg" panose="020B06030605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kern="1200" baseline="0">
                <a:solidFill>
                  <a:srgbClr val="6F706C"/>
                </a:solidFill>
                <a:latin typeface="Mr Eaves XL Mod OT Reg" panose="020B06030605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kern="1200" baseline="0">
                <a:solidFill>
                  <a:srgbClr val="6F706C"/>
                </a:solidFill>
                <a:latin typeface="Mr Eaves XL Mod OT Reg" panose="020B06030605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i="1" dirty="0">
                <a:solidFill>
                  <a:srgbClr val="263544"/>
                </a:solidFill>
              </a:rPr>
              <a:t>Board Member – YNPN Phoenix</a:t>
            </a:r>
          </a:p>
        </p:txBody>
      </p:sp>
      <p:cxnSp>
        <p:nvCxnSpPr>
          <p:cNvPr id="11" name="Straight Connector 10">
            <a:extLst>
              <a:ext uri="{FF2B5EF4-FFF2-40B4-BE49-F238E27FC236}">
                <a16:creationId xmlns:a16="http://schemas.microsoft.com/office/drawing/2014/main" id="{EF208465-025C-EE4A-852E-6CB160CCCBD5}"/>
              </a:ext>
            </a:extLst>
          </p:cNvPr>
          <p:cNvCxnSpPr/>
          <p:nvPr/>
        </p:nvCxnSpPr>
        <p:spPr>
          <a:xfrm>
            <a:off x="5603799" y="4343841"/>
            <a:ext cx="5550946" cy="0"/>
          </a:xfrm>
          <a:prstGeom prst="line">
            <a:avLst/>
          </a:prstGeom>
          <a:ln>
            <a:solidFill>
              <a:srgbClr val="BDD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436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48A02-93C3-D443-9AA0-83DA75E1A99A}"/>
              </a:ext>
            </a:extLst>
          </p:cNvPr>
          <p:cNvPicPr>
            <a:picLocks noChangeAspect="1"/>
          </p:cNvPicPr>
          <p:nvPr/>
        </p:nvPicPr>
        <p:blipFill>
          <a:blip r:embed="rId3"/>
          <a:stretch>
            <a:fillRect/>
          </a:stretch>
        </p:blipFill>
        <p:spPr>
          <a:xfrm>
            <a:off x="2688881" y="982584"/>
            <a:ext cx="6815624" cy="4849888"/>
          </a:xfrm>
          <a:prstGeom prst="rect">
            <a:avLst/>
          </a:prstGeom>
        </p:spPr>
      </p:pic>
      <p:sp>
        <p:nvSpPr>
          <p:cNvPr id="7" name="Title 6">
            <a:extLst>
              <a:ext uri="{FF2B5EF4-FFF2-40B4-BE49-F238E27FC236}">
                <a16:creationId xmlns:a16="http://schemas.microsoft.com/office/drawing/2014/main" id="{8B545F56-8899-924F-8123-3474248D7D24}"/>
              </a:ext>
            </a:extLst>
          </p:cNvPr>
          <p:cNvSpPr>
            <a:spLocks noGrp="1"/>
          </p:cNvSpPr>
          <p:nvPr>
            <p:ph type="title"/>
          </p:nvPr>
        </p:nvSpPr>
        <p:spPr>
          <a:xfrm>
            <a:off x="397626" y="237863"/>
            <a:ext cx="11398134" cy="744721"/>
          </a:xfrm>
        </p:spPr>
        <p:txBody>
          <a:bodyPr/>
          <a:lstStyle/>
          <a:p>
            <a:r>
              <a:rPr lang="en-US" dirty="0"/>
              <a:t>What is motivating them?</a:t>
            </a:r>
          </a:p>
        </p:txBody>
      </p:sp>
    </p:spTree>
    <p:extLst>
      <p:ext uri="{BB962C8B-B14F-4D97-AF65-F5344CB8AC3E}">
        <p14:creationId xmlns:p14="http://schemas.microsoft.com/office/powerpoint/2010/main" val="795512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1B5B-2F73-6F45-917A-B762CE17EA15}"/>
              </a:ext>
            </a:extLst>
          </p:cNvPr>
          <p:cNvSpPr>
            <a:spLocks noGrp="1"/>
          </p:cNvSpPr>
          <p:nvPr>
            <p:ph type="title"/>
          </p:nvPr>
        </p:nvSpPr>
        <p:spPr>
          <a:xfrm>
            <a:off x="838200" y="2606237"/>
            <a:ext cx="10515600" cy="856573"/>
          </a:xfrm>
        </p:spPr>
        <p:txBody>
          <a:bodyPr/>
          <a:lstStyle/>
          <a:p>
            <a:r>
              <a:rPr lang="en-US" dirty="0"/>
              <a:t>Let’s chat about it!</a:t>
            </a:r>
          </a:p>
        </p:txBody>
      </p:sp>
    </p:spTree>
    <p:extLst>
      <p:ext uri="{BB962C8B-B14F-4D97-AF65-F5344CB8AC3E}">
        <p14:creationId xmlns:p14="http://schemas.microsoft.com/office/powerpoint/2010/main" val="2336220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1F177-3C84-40AF-BFE5-498C683C1A9B}"/>
              </a:ext>
            </a:extLst>
          </p:cNvPr>
          <p:cNvSpPr>
            <a:spLocks noGrp="1"/>
          </p:cNvSpPr>
          <p:nvPr>
            <p:ph type="title"/>
          </p:nvPr>
        </p:nvSpPr>
        <p:spPr>
          <a:xfrm>
            <a:off x="396933" y="2400058"/>
            <a:ext cx="11398134" cy="1794253"/>
          </a:xfrm>
        </p:spPr>
        <p:txBody>
          <a:bodyPr/>
          <a:lstStyle/>
          <a:p>
            <a:pPr algn="ctr"/>
            <a:r>
              <a:rPr lang="en-US" sz="6000" dirty="0"/>
              <a:t>Okay, so we know why. </a:t>
            </a:r>
            <a:br>
              <a:rPr lang="en-US" sz="6000" dirty="0"/>
            </a:br>
            <a:r>
              <a:rPr lang="en-US" sz="6000" dirty="0">
                <a:solidFill>
                  <a:schemeClr val="bg2"/>
                </a:solidFill>
              </a:rPr>
              <a:t>Now what?</a:t>
            </a:r>
            <a:endParaRPr lang="en-US" sz="6000" dirty="0"/>
          </a:p>
        </p:txBody>
      </p:sp>
    </p:spTree>
    <p:extLst>
      <p:ext uri="{BB962C8B-B14F-4D97-AF65-F5344CB8AC3E}">
        <p14:creationId xmlns:p14="http://schemas.microsoft.com/office/powerpoint/2010/main" val="2496236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5345C7-C9B0-4877-96CA-801A45B60796}"/>
              </a:ext>
            </a:extLst>
          </p:cNvPr>
          <p:cNvSpPr>
            <a:spLocks noGrp="1"/>
          </p:cNvSpPr>
          <p:nvPr>
            <p:ph idx="1"/>
          </p:nvPr>
        </p:nvSpPr>
        <p:spPr>
          <a:xfrm>
            <a:off x="413668" y="933611"/>
            <a:ext cx="11398134" cy="4351338"/>
          </a:xfrm>
        </p:spPr>
        <p:txBody>
          <a:bodyPr/>
          <a:lstStyle/>
          <a:p>
            <a:pPr algn="ctr"/>
            <a:r>
              <a:rPr lang="en-US" sz="6000" b="1" dirty="0">
                <a:solidFill>
                  <a:srgbClr val="263544"/>
                </a:solidFill>
              </a:rPr>
              <a:t>TOMA</a:t>
            </a:r>
          </a:p>
          <a:p>
            <a:pPr algn="ctr"/>
            <a:endParaRPr lang="en-US" sz="4800" b="1" dirty="0">
              <a:solidFill>
                <a:srgbClr val="263544"/>
              </a:solidFill>
            </a:endParaRPr>
          </a:p>
          <a:p>
            <a:pPr algn="ctr"/>
            <a:endParaRPr lang="en-US" sz="4800" b="1" dirty="0">
              <a:solidFill>
                <a:srgbClr val="263544"/>
              </a:solidFill>
            </a:endParaRPr>
          </a:p>
          <a:p>
            <a:pPr algn="ctr"/>
            <a:endParaRPr lang="en-US" sz="4800" b="1" dirty="0">
              <a:solidFill>
                <a:srgbClr val="263544"/>
              </a:solidFill>
            </a:endParaRPr>
          </a:p>
          <a:p>
            <a:pPr algn="ctr"/>
            <a:r>
              <a:rPr lang="en-US" sz="4800" dirty="0">
                <a:solidFill>
                  <a:srgbClr val="263544"/>
                </a:solidFill>
              </a:rPr>
              <a:t>Top-of-mind Awareness</a:t>
            </a:r>
          </a:p>
        </p:txBody>
      </p:sp>
      <p:pic>
        <p:nvPicPr>
          <p:cNvPr id="4" name="Graphic 3" descr="Group brainstorm">
            <a:extLst>
              <a:ext uri="{FF2B5EF4-FFF2-40B4-BE49-F238E27FC236}">
                <a16:creationId xmlns:a16="http://schemas.microsoft.com/office/drawing/2014/main" id="{08225B61-51B1-4E7B-9766-9D04B4D9684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6876"/>
          <a:stretch/>
        </p:blipFill>
        <p:spPr>
          <a:xfrm>
            <a:off x="4523013" y="1485128"/>
            <a:ext cx="3145973" cy="2615073"/>
          </a:xfrm>
          <a:prstGeom prst="rect">
            <a:avLst/>
          </a:prstGeom>
        </p:spPr>
      </p:pic>
    </p:spTree>
    <p:extLst>
      <p:ext uri="{BB962C8B-B14F-4D97-AF65-F5344CB8AC3E}">
        <p14:creationId xmlns:p14="http://schemas.microsoft.com/office/powerpoint/2010/main" val="2461287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1B5B-2F73-6F45-917A-B762CE17EA15}"/>
              </a:ext>
            </a:extLst>
          </p:cNvPr>
          <p:cNvSpPr>
            <a:spLocks noGrp="1"/>
          </p:cNvSpPr>
          <p:nvPr>
            <p:ph type="title"/>
          </p:nvPr>
        </p:nvSpPr>
        <p:spPr>
          <a:xfrm>
            <a:off x="838200" y="529787"/>
            <a:ext cx="10515600" cy="856573"/>
          </a:xfrm>
        </p:spPr>
        <p:txBody>
          <a:bodyPr/>
          <a:lstStyle/>
          <a:p>
            <a:r>
              <a:rPr lang="en-US" dirty="0"/>
              <a:t>Breakout session</a:t>
            </a:r>
          </a:p>
        </p:txBody>
      </p:sp>
      <p:sp>
        <p:nvSpPr>
          <p:cNvPr id="3" name="Text Placeholder 7">
            <a:extLst>
              <a:ext uri="{FF2B5EF4-FFF2-40B4-BE49-F238E27FC236}">
                <a16:creationId xmlns:a16="http://schemas.microsoft.com/office/drawing/2014/main" id="{69311F5C-1286-E144-B3C0-F4FD6F590A1A}"/>
              </a:ext>
            </a:extLst>
          </p:cNvPr>
          <p:cNvSpPr txBox="1">
            <a:spLocks/>
          </p:cNvSpPr>
          <p:nvPr/>
        </p:nvSpPr>
        <p:spPr>
          <a:xfrm>
            <a:off x="806116" y="1395661"/>
            <a:ext cx="10515600" cy="5243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6F706C"/>
                </a:solidFill>
                <a:latin typeface="Open Sans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Mr Eaves XL Mod OT Heavy" panose="020B0604020202020204" charset="0"/>
                <a:cs typeface="Mr Eaves XL Mod OT Heavy" panose="020B0604020202020204" charset="0"/>
              </a:rPr>
              <a:t>How will you maintain TOMA using…</a:t>
            </a:r>
            <a:br>
              <a:rPr lang="en-US" sz="3600" dirty="0">
                <a:solidFill>
                  <a:schemeClr val="bg1"/>
                </a:solidFill>
                <a:latin typeface="Mr Eaves XL Mod OT Heavy" panose="020B0604020202020204" charset="0"/>
                <a:cs typeface="Mr Eaves XL Mod OT Heavy" panose="020B0604020202020204" charset="0"/>
              </a:rPr>
            </a:br>
            <a:endParaRPr lang="en-US" sz="3600" dirty="0">
              <a:solidFill>
                <a:schemeClr val="bg1"/>
              </a:solidFill>
              <a:latin typeface="Mr Eaves XL Mod OT Heavy" panose="020B0604020202020204" charset="0"/>
              <a:cs typeface="Mr Eaves XL Mod OT Heavy" panose="020B0604020202020204" charset="0"/>
            </a:endParaRPr>
          </a:p>
          <a:p>
            <a:pPr marL="0" indent="0" algn="ctr">
              <a:buNone/>
            </a:pPr>
            <a:r>
              <a:rPr lang="en-US" sz="3600" dirty="0">
                <a:solidFill>
                  <a:srgbClr val="F3A262"/>
                </a:solidFill>
                <a:latin typeface="Mr Eaves XL Mod OT Heavy" panose="020B0604020202020204" charset="0"/>
                <a:cs typeface="Mr Eaves XL Mod OT Heavy" panose="020B0604020202020204" charset="0"/>
              </a:rPr>
              <a:t>Group 1: </a:t>
            </a:r>
            <a:r>
              <a:rPr lang="en-US" sz="3600" dirty="0">
                <a:solidFill>
                  <a:schemeClr val="bg1"/>
                </a:solidFill>
                <a:latin typeface="Mr Eaves XL Mod OT Heavy" panose="020B0604020202020204" charset="0"/>
                <a:cs typeface="Mr Eaves XL Mod OT Heavy" panose="020B0604020202020204" charset="0"/>
              </a:rPr>
              <a:t>Social Media</a:t>
            </a:r>
          </a:p>
          <a:p>
            <a:pPr marL="0" indent="0" algn="ctr">
              <a:buNone/>
            </a:pPr>
            <a:r>
              <a:rPr lang="en-US" sz="3600" dirty="0">
                <a:solidFill>
                  <a:srgbClr val="F3A262"/>
                </a:solidFill>
                <a:latin typeface="Mr Eaves XL Mod OT Heavy" panose="020B0604020202020204" charset="0"/>
                <a:cs typeface="Mr Eaves XL Mod OT Heavy" panose="020B0604020202020204" charset="0"/>
              </a:rPr>
              <a:t>Group 2: </a:t>
            </a:r>
            <a:r>
              <a:rPr lang="en-US" sz="3600" dirty="0">
                <a:solidFill>
                  <a:schemeClr val="bg1"/>
                </a:solidFill>
                <a:latin typeface="Mr Eaves XL Mod OT Heavy" panose="020B0604020202020204" charset="0"/>
                <a:cs typeface="Mr Eaves XL Mod OT Heavy" panose="020B0604020202020204" charset="0"/>
              </a:rPr>
              <a:t>Email</a:t>
            </a:r>
          </a:p>
          <a:p>
            <a:pPr marL="0" indent="0" algn="ctr">
              <a:buNone/>
            </a:pPr>
            <a:r>
              <a:rPr lang="en-US" sz="3600" dirty="0">
                <a:solidFill>
                  <a:srgbClr val="F3A262"/>
                </a:solidFill>
                <a:latin typeface="Mr Eaves XL Mod OT Heavy" panose="020B0604020202020204" charset="0"/>
                <a:cs typeface="Mr Eaves XL Mod OT Heavy" panose="020B0604020202020204" charset="0"/>
              </a:rPr>
              <a:t>Group 3: </a:t>
            </a:r>
            <a:r>
              <a:rPr lang="en-US" sz="3600" dirty="0">
                <a:solidFill>
                  <a:schemeClr val="bg1"/>
                </a:solidFill>
                <a:latin typeface="Mr Eaves XL Mod OT Heavy" panose="020B0604020202020204" charset="0"/>
                <a:cs typeface="Mr Eaves XL Mod OT Heavy" panose="020B0604020202020204" charset="0"/>
              </a:rPr>
              <a:t>Snail Mail</a:t>
            </a:r>
          </a:p>
          <a:p>
            <a:pPr marL="0" indent="0" algn="ctr">
              <a:buNone/>
            </a:pPr>
            <a:r>
              <a:rPr lang="en-US" sz="3600" dirty="0">
                <a:solidFill>
                  <a:srgbClr val="F3A262"/>
                </a:solidFill>
                <a:latin typeface="Mr Eaves XL Mod OT Heavy" panose="020B0604020202020204" charset="0"/>
                <a:cs typeface="Mr Eaves XL Mod OT Heavy" panose="020B0604020202020204" charset="0"/>
              </a:rPr>
              <a:t>Group 4: </a:t>
            </a:r>
            <a:r>
              <a:rPr lang="en-US" sz="3600" dirty="0">
                <a:solidFill>
                  <a:schemeClr val="bg1"/>
                </a:solidFill>
                <a:latin typeface="Mr Eaves XL Mod OT Heavy" panose="020B0604020202020204" charset="0"/>
                <a:cs typeface="Mr Eaves XL Mod OT Heavy" panose="020B0604020202020204" charset="0"/>
              </a:rPr>
              <a:t>Events</a:t>
            </a:r>
            <a:endParaRPr lang="en-US" sz="4000" dirty="0">
              <a:solidFill>
                <a:schemeClr val="bg1"/>
              </a:solidFill>
              <a:latin typeface="Mr Eaves XL Mod OT Heavy" panose="020B0604020202020204" charset="0"/>
              <a:cs typeface="Mr Eaves XL Mod OT Heavy" panose="020B0604020202020204" charset="0"/>
            </a:endParaRPr>
          </a:p>
        </p:txBody>
      </p:sp>
    </p:spTree>
    <p:extLst>
      <p:ext uri="{BB962C8B-B14F-4D97-AF65-F5344CB8AC3E}">
        <p14:creationId xmlns:p14="http://schemas.microsoft.com/office/powerpoint/2010/main" val="3520824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4B9E86-30F0-4166-B62D-EAEBA15E2A8E}"/>
              </a:ext>
            </a:extLst>
          </p:cNvPr>
          <p:cNvSpPr>
            <a:spLocks noGrp="1"/>
          </p:cNvSpPr>
          <p:nvPr>
            <p:ph type="title"/>
          </p:nvPr>
        </p:nvSpPr>
        <p:spPr/>
        <p:txBody>
          <a:bodyPr/>
          <a:lstStyle/>
          <a:p>
            <a:r>
              <a:rPr lang="en-US" dirty="0"/>
              <a:t>The communication model</a:t>
            </a:r>
          </a:p>
        </p:txBody>
      </p:sp>
      <p:pic>
        <p:nvPicPr>
          <p:cNvPr id="7" name="Content Placeholder 6">
            <a:extLst>
              <a:ext uri="{FF2B5EF4-FFF2-40B4-BE49-F238E27FC236}">
                <a16:creationId xmlns:a16="http://schemas.microsoft.com/office/drawing/2014/main" id="{7099D917-2AA5-40F7-AFBE-BA6D1959BD34}"/>
              </a:ext>
            </a:extLst>
          </p:cNvPr>
          <p:cNvPicPr>
            <a:picLocks noGrp="1" noChangeAspect="1"/>
          </p:cNvPicPr>
          <p:nvPr>
            <p:ph idx="1"/>
          </p:nvPr>
        </p:nvPicPr>
        <p:blipFill>
          <a:blip r:embed="rId3">
            <a:clrChange>
              <a:clrFrom>
                <a:srgbClr val="F2F2F2"/>
              </a:clrFrom>
              <a:clrTo>
                <a:srgbClr val="F2F2F2">
                  <a:alpha val="0"/>
                </a:srgbClr>
              </a:clrTo>
            </a:clrChange>
          </a:blip>
          <a:stretch>
            <a:fillRect/>
          </a:stretch>
        </p:blipFill>
        <p:spPr>
          <a:xfrm>
            <a:off x="2116114" y="1360111"/>
            <a:ext cx="8075385" cy="4447131"/>
          </a:xfrm>
          <a:prstGeom prst="rect">
            <a:avLst/>
          </a:prstGeom>
          <a:noFill/>
        </p:spPr>
      </p:pic>
    </p:spTree>
    <p:extLst>
      <p:ext uri="{BB962C8B-B14F-4D97-AF65-F5344CB8AC3E}">
        <p14:creationId xmlns:p14="http://schemas.microsoft.com/office/powerpoint/2010/main" val="3755816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D97A-32E4-467A-856A-C58E6A015FBE}"/>
              </a:ext>
            </a:extLst>
          </p:cNvPr>
          <p:cNvSpPr>
            <a:spLocks noGrp="1"/>
          </p:cNvSpPr>
          <p:nvPr>
            <p:ph type="title"/>
          </p:nvPr>
        </p:nvSpPr>
        <p:spPr/>
        <p:txBody>
          <a:bodyPr/>
          <a:lstStyle/>
          <a:p>
            <a:r>
              <a:rPr lang="en-US" dirty="0"/>
              <a:t>The mental process of communication</a:t>
            </a:r>
          </a:p>
        </p:txBody>
      </p:sp>
      <p:sp>
        <p:nvSpPr>
          <p:cNvPr id="4" name="Content Placeholder 2">
            <a:extLst>
              <a:ext uri="{FF2B5EF4-FFF2-40B4-BE49-F238E27FC236}">
                <a16:creationId xmlns:a16="http://schemas.microsoft.com/office/drawing/2014/main" id="{4769F31A-2EC9-4BBE-941D-CD258F8B4190}"/>
              </a:ext>
            </a:extLst>
          </p:cNvPr>
          <p:cNvSpPr txBox="1">
            <a:spLocks/>
          </p:cNvSpPr>
          <p:nvPr/>
        </p:nvSpPr>
        <p:spPr>
          <a:xfrm>
            <a:off x="359228" y="1288366"/>
            <a:ext cx="4644093" cy="149093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marR="0" lvl="0" indent="0" algn="l" defTabSz="914400" rtl="0" eaLnBrk="1" fontAlgn="auto" latinLnBrk="0" hangingPunct="1">
              <a:lnSpc>
                <a:spcPct val="90000"/>
              </a:lnSpc>
              <a:spcBef>
                <a:spcPts val="1000"/>
              </a:spcBef>
              <a:spcAft>
                <a:spcPts val="0"/>
              </a:spcAft>
              <a:buClr>
                <a:srgbClr val="32313F"/>
              </a:buClr>
              <a:buSzPts val="1800"/>
              <a:buFont typeface="Arial"/>
              <a:buNone/>
              <a:tabLst/>
              <a:defRPr/>
            </a:pPr>
            <a:r>
              <a:rPr kumimoji="0" lang="en-US" sz="3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Open Sans Light"/>
              </a:rPr>
              <a:t>Encoding the message</a:t>
            </a:r>
          </a:p>
        </p:txBody>
      </p:sp>
      <p:sp>
        <p:nvSpPr>
          <p:cNvPr id="5" name="Content Placeholder 2">
            <a:extLst>
              <a:ext uri="{FF2B5EF4-FFF2-40B4-BE49-F238E27FC236}">
                <a16:creationId xmlns:a16="http://schemas.microsoft.com/office/drawing/2014/main" id="{1D327B5C-0051-4B02-938E-11483C49B823}"/>
              </a:ext>
            </a:extLst>
          </p:cNvPr>
          <p:cNvSpPr txBox="1">
            <a:spLocks/>
          </p:cNvSpPr>
          <p:nvPr/>
        </p:nvSpPr>
        <p:spPr>
          <a:xfrm>
            <a:off x="4131269" y="2943137"/>
            <a:ext cx="4644093" cy="149093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marR="0" lvl="0" indent="0" algn="l" defTabSz="914400" rtl="0" eaLnBrk="1" fontAlgn="auto" latinLnBrk="0" hangingPunct="1">
              <a:lnSpc>
                <a:spcPct val="90000"/>
              </a:lnSpc>
              <a:spcBef>
                <a:spcPts val="1000"/>
              </a:spcBef>
              <a:spcAft>
                <a:spcPts val="0"/>
              </a:spcAft>
              <a:buClr>
                <a:srgbClr val="32313F"/>
              </a:buClr>
              <a:buSzPts val="1800"/>
              <a:buFont typeface="Arial"/>
              <a:buNone/>
              <a:tabLst/>
              <a:defRPr/>
            </a:pPr>
            <a:r>
              <a:rPr kumimoji="0" lang="en-US" sz="3200" b="0" i="0" u="none" strike="noStrike" kern="0" cap="none" spc="0" normalizeH="0" baseline="0" noProof="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Open Sans Light"/>
              </a:rPr>
              <a:t>The message itself</a:t>
            </a:r>
          </a:p>
        </p:txBody>
      </p:sp>
      <p:sp>
        <p:nvSpPr>
          <p:cNvPr id="6" name="Content Placeholder 2">
            <a:extLst>
              <a:ext uri="{FF2B5EF4-FFF2-40B4-BE49-F238E27FC236}">
                <a16:creationId xmlns:a16="http://schemas.microsoft.com/office/drawing/2014/main" id="{5F72F986-EC99-4401-85F8-A73BC34C3748}"/>
              </a:ext>
            </a:extLst>
          </p:cNvPr>
          <p:cNvSpPr txBox="1">
            <a:spLocks/>
          </p:cNvSpPr>
          <p:nvPr/>
        </p:nvSpPr>
        <p:spPr>
          <a:xfrm>
            <a:off x="7587343" y="4477203"/>
            <a:ext cx="4644093" cy="149093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marR="0" lvl="0" indent="0" algn="l" defTabSz="914400" rtl="0" eaLnBrk="1" fontAlgn="auto" latinLnBrk="0" hangingPunct="1">
              <a:lnSpc>
                <a:spcPct val="90000"/>
              </a:lnSpc>
              <a:spcBef>
                <a:spcPts val="1000"/>
              </a:spcBef>
              <a:spcAft>
                <a:spcPts val="0"/>
              </a:spcAft>
              <a:buClr>
                <a:srgbClr val="32313F"/>
              </a:buClr>
              <a:buSzPts val="1800"/>
              <a:buFont typeface="Arial"/>
              <a:buNone/>
              <a:tabLst/>
              <a:defRPr/>
            </a:pPr>
            <a:r>
              <a:rPr kumimoji="0" lang="en-US" sz="3200" b="0" i="0" u="none" strike="noStrike" kern="0" cap="none" spc="0" normalizeH="0" baseline="0" noProof="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Open Sans Light"/>
              </a:rPr>
              <a:t>Decoding the message</a:t>
            </a:r>
          </a:p>
        </p:txBody>
      </p:sp>
      <p:pic>
        <p:nvPicPr>
          <p:cNvPr id="7" name="Graphic 6" descr="Line arrow Counter clockwise curve">
            <a:extLst>
              <a:ext uri="{FF2B5EF4-FFF2-40B4-BE49-F238E27FC236}">
                <a16:creationId xmlns:a16="http://schemas.microsoft.com/office/drawing/2014/main" id="{3DD68DFD-6C64-416A-AEA2-221EAABF5D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398902">
            <a:off x="2744533" y="2062238"/>
            <a:ext cx="1151357" cy="1151357"/>
          </a:xfrm>
          <a:prstGeom prst="rect">
            <a:avLst/>
          </a:prstGeom>
        </p:spPr>
      </p:pic>
      <p:pic>
        <p:nvPicPr>
          <p:cNvPr id="8" name="Graphic 7" descr="Line arrow Counter clockwise curve">
            <a:extLst>
              <a:ext uri="{FF2B5EF4-FFF2-40B4-BE49-F238E27FC236}">
                <a16:creationId xmlns:a16="http://schemas.microsoft.com/office/drawing/2014/main" id="{99B7EA80-B494-4CF8-A273-F2529FABA5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398902">
            <a:off x="6200609" y="3760144"/>
            <a:ext cx="1151357" cy="1151357"/>
          </a:xfrm>
          <a:prstGeom prst="rect">
            <a:avLst/>
          </a:prstGeom>
        </p:spPr>
      </p:pic>
    </p:spTree>
    <p:extLst>
      <p:ext uri="{BB962C8B-B14F-4D97-AF65-F5344CB8AC3E}">
        <p14:creationId xmlns:p14="http://schemas.microsoft.com/office/powerpoint/2010/main" val="72606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8E45-AD55-433E-971A-F286C36F586C}"/>
              </a:ext>
            </a:extLst>
          </p:cNvPr>
          <p:cNvSpPr>
            <a:spLocks noGrp="1"/>
          </p:cNvSpPr>
          <p:nvPr>
            <p:ph type="title"/>
          </p:nvPr>
        </p:nvSpPr>
        <p:spPr/>
        <p:txBody>
          <a:bodyPr/>
          <a:lstStyle/>
          <a:p>
            <a:r>
              <a:rPr lang="en-US" dirty="0"/>
              <a:t>Barriers to communication</a:t>
            </a:r>
          </a:p>
        </p:txBody>
      </p:sp>
      <p:sp>
        <p:nvSpPr>
          <p:cNvPr id="3" name="Content Placeholder 2">
            <a:extLst>
              <a:ext uri="{FF2B5EF4-FFF2-40B4-BE49-F238E27FC236}">
                <a16:creationId xmlns:a16="http://schemas.microsoft.com/office/drawing/2014/main" id="{F5B9BCBA-2A95-4754-A7EF-C5FF9A839AE5}"/>
              </a:ext>
            </a:extLst>
          </p:cNvPr>
          <p:cNvSpPr>
            <a:spLocks noGrp="1"/>
          </p:cNvSpPr>
          <p:nvPr>
            <p:ph idx="1"/>
          </p:nvPr>
        </p:nvSpPr>
        <p:spPr>
          <a:xfrm>
            <a:off x="433137" y="1026695"/>
            <a:ext cx="8678779" cy="4302370"/>
          </a:xfrm>
        </p:spPr>
        <p:txBody>
          <a:bodyPr/>
          <a:lstStyle/>
          <a:p>
            <a:pPr>
              <a:lnSpc>
                <a:spcPct val="100000"/>
              </a:lnSpc>
              <a:spcAft>
                <a:spcPts val="1000"/>
              </a:spcAft>
            </a:pPr>
            <a:r>
              <a:rPr lang="en-US" sz="3200" b="1" dirty="0">
                <a:solidFill>
                  <a:srgbClr val="263544"/>
                </a:solidFill>
              </a:rPr>
              <a:t>Choice of words</a:t>
            </a:r>
          </a:p>
          <a:p>
            <a:pPr>
              <a:lnSpc>
                <a:spcPct val="100000"/>
              </a:lnSpc>
              <a:spcAft>
                <a:spcPts val="1000"/>
              </a:spcAft>
            </a:pPr>
            <a:r>
              <a:rPr lang="en-US" sz="3200" b="1" dirty="0">
                <a:solidFill>
                  <a:srgbClr val="263544"/>
                </a:solidFill>
              </a:rPr>
              <a:t>Visual distractions</a:t>
            </a:r>
          </a:p>
          <a:p>
            <a:pPr>
              <a:lnSpc>
                <a:spcPct val="100000"/>
              </a:lnSpc>
              <a:spcAft>
                <a:spcPts val="1000"/>
              </a:spcAft>
            </a:pPr>
            <a:r>
              <a:rPr lang="en-US" sz="3200" b="1" dirty="0">
                <a:solidFill>
                  <a:srgbClr val="263544"/>
                </a:solidFill>
              </a:rPr>
              <a:t>Overcomplication</a:t>
            </a:r>
          </a:p>
          <a:p>
            <a:pPr>
              <a:lnSpc>
                <a:spcPct val="100000"/>
              </a:lnSpc>
              <a:spcAft>
                <a:spcPts val="1000"/>
              </a:spcAft>
            </a:pPr>
            <a:r>
              <a:rPr lang="en-US" sz="3200" b="1" dirty="0">
                <a:solidFill>
                  <a:srgbClr val="263544"/>
                </a:solidFill>
              </a:rPr>
              <a:t>Bad listening habits </a:t>
            </a:r>
            <a:r>
              <a:rPr lang="en-US" sz="2800" i="1" dirty="0">
                <a:solidFill>
                  <a:srgbClr val="263544"/>
                </a:solidFill>
              </a:rPr>
              <a:t>(yours or theirs)</a:t>
            </a:r>
          </a:p>
          <a:p>
            <a:pPr>
              <a:lnSpc>
                <a:spcPct val="100000"/>
              </a:lnSpc>
              <a:spcAft>
                <a:spcPts val="1000"/>
              </a:spcAft>
            </a:pPr>
            <a:r>
              <a:rPr lang="en-US" sz="3200" b="1" dirty="0">
                <a:solidFill>
                  <a:srgbClr val="263544"/>
                </a:solidFill>
              </a:rPr>
              <a:t>Timing </a:t>
            </a:r>
            <a:r>
              <a:rPr lang="en-US" sz="2800" i="1" dirty="0">
                <a:solidFill>
                  <a:srgbClr val="263544"/>
                </a:solidFill>
              </a:rPr>
              <a:t>(if your prospect is having a bad day, that’s out of your control. Reschedule and don’t stress)</a:t>
            </a:r>
          </a:p>
          <a:p>
            <a:pPr>
              <a:lnSpc>
                <a:spcPct val="100000"/>
              </a:lnSpc>
              <a:spcAft>
                <a:spcPts val="1000"/>
              </a:spcAft>
            </a:pPr>
            <a:endParaRPr lang="en-US" sz="3200" dirty="0">
              <a:solidFill>
                <a:srgbClr val="263544"/>
              </a:solidFill>
            </a:endParaRPr>
          </a:p>
        </p:txBody>
      </p:sp>
      <p:grpSp>
        <p:nvGrpSpPr>
          <p:cNvPr id="4" name="Group 3">
            <a:extLst>
              <a:ext uri="{FF2B5EF4-FFF2-40B4-BE49-F238E27FC236}">
                <a16:creationId xmlns:a16="http://schemas.microsoft.com/office/drawing/2014/main" id="{BF3ADD96-9875-46C6-BCC9-49A81E20702E}"/>
              </a:ext>
            </a:extLst>
          </p:cNvPr>
          <p:cNvGrpSpPr/>
          <p:nvPr/>
        </p:nvGrpSpPr>
        <p:grpSpPr>
          <a:xfrm>
            <a:off x="9361845" y="1296170"/>
            <a:ext cx="1260840" cy="3794704"/>
            <a:chOff x="4686195" y="1872126"/>
            <a:chExt cx="1470132" cy="3794704"/>
          </a:xfrm>
          <a:noFill/>
        </p:grpSpPr>
        <p:pic>
          <p:nvPicPr>
            <p:cNvPr id="5" name="Picture 4" descr="A picture containing object&#10;&#10;Description automatically generated">
              <a:extLst>
                <a:ext uri="{FF2B5EF4-FFF2-40B4-BE49-F238E27FC236}">
                  <a16:creationId xmlns:a16="http://schemas.microsoft.com/office/drawing/2014/main" id="{9C700ACA-0D08-4622-BAC5-D148D15E528E}"/>
                </a:ext>
              </a:extLst>
            </p:cNvPr>
            <p:cNvPicPr>
              <a:picLocks noChangeAspect="1"/>
            </p:cNvPicPr>
            <p:nvPr/>
          </p:nvPicPr>
          <p:blipFill>
            <a:blip r:embed="rId3">
              <a:duotone>
                <a:schemeClr val="accent5">
                  <a:shade val="45000"/>
                  <a:satMod val="135000"/>
                </a:schemeClr>
                <a:prstClr val="white"/>
              </a:duotone>
            </a:blip>
            <a:stretch>
              <a:fillRect/>
            </a:stretch>
          </p:blipFill>
          <p:spPr>
            <a:xfrm>
              <a:off x="4686195" y="1872126"/>
              <a:ext cx="1470132" cy="1470132"/>
            </a:xfrm>
            <a:prstGeom prst="rect">
              <a:avLst/>
            </a:prstGeom>
            <a:grpFill/>
          </p:spPr>
        </p:pic>
        <p:pic>
          <p:nvPicPr>
            <p:cNvPr id="6" name="Picture 5" descr="A picture containing object&#10;&#10;Description automatically generated">
              <a:extLst>
                <a:ext uri="{FF2B5EF4-FFF2-40B4-BE49-F238E27FC236}">
                  <a16:creationId xmlns:a16="http://schemas.microsoft.com/office/drawing/2014/main" id="{CB621D4E-9AEB-4D34-96A4-6BE1A5021737}"/>
                </a:ext>
              </a:extLst>
            </p:cNvPr>
            <p:cNvPicPr>
              <a:picLocks noChangeAspect="1"/>
            </p:cNvPicPr>
            <p:nvPr/>
          </p:nvPicPr>
          <p:blipFill>
            <a:blip r:embed="rId3">
              <a:duotone>
                <a:schemeClr val="accent5">
                  <a:shade val="45000"/>
                  <a:satMod val="135000"/>
                </a:schemeClr>
                <a:prstClr val="white"/>
              </a:duotone>
            </a:blip>
            <a:stretch>
              <a:fillRect/>
            </a:stretch>
          </p:blipFill>
          <p:spPr>
            <a:xfrm>
              <a:off x="4686195" y="3135595"/>
              <a:ext cx="1470132" cy="1470132"/>
            </a:xfrm>
            <a:prstGeom prst="rect">
              <a:avLst/>
            </a:prstGeom>
            <a:grpFill/>
          </p:spPr>
        </p:pic>
        <p:pic>
          <p:nvPicPr>
            <p:cNvPr id="7" name="Picture 6" descr="A picture containing object&#10;&#10;Description automatically generated">
              <a:extLst>
                <a:ext uri="{FF2B5EF4-FFF2-40B4-BE49-F238E27FC236}">
                  <a16:creationId xmlns:a16="http://schemas.microsoft.com/office/drawing/2014/main" id="{FE39C4EE-2467-4312-B55D-1A872D2C20F9}"/>
                </a:ext>
              </a:extLst>
            </p:cNvPr>
            <p:cNvPicPr>
              <a:picLocks noChangeAspect="1"/>
            </p:cNvPicPr>
            <p:nvPr/>
          </p:nvPicPr>
          <p:blipFill>
            <a:blip r:embed="rId3">
              <a:duotone>
                <a:schemeClr val="accent5">
                  <a:shade val="45000"/>
                  <a:satMod val="135000"/>
                </a:schemeClr>
                <a:prstClr val="white"/>
              </a:duotone>
            </a:blip>
            <a:stretch>
              <a:fillRect/>
            </a:stretch>
          </p:blipFill>
          <p:spPr>
            <a:xfrm>
              <a:off x="4686195" y="4196698"/>
              <a:ext cx="1470132" cy="1470132"/>
            </a:xfrm>
            <a:prstGeom prst="rect">
              <a:avLst/>
            </a:prstGeom>
            <a:grpFill/>
          </p:spPr>
        </p:pic>
      </p:grpSp>
      <p:pic>
        <p:nvPicPr>
          <p:cNvPr id="9" name="Graphic 8" descr="Megaphone1 outline">
            <a:extLst>
              <a:ext uri="{FF2B5EF4-FFF2-40B4-BE49-F238E27FC236}">
                <a16:creationId xmlns:a16="http://schemas.microsoft.com/office/drawing/2014/main" id="{DF1B551C-8C32-4BD9-9CA5-40C2EA20A1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599821" y="2438400"/>
            <a:ext cx="1592179" cy="1592179"/>
          </a:xfrm>
          <a:prstGeom prst="rect">
            <a:avLst/>
          </a:prstGeom>
        </p:spPr>
      </p:pic>
    </p:spTree>
    <p:extLst>
      <p:ext uri="{BB962C8B-B14F-4D97-AF65-F5344CB8AC3E}">
        <p14:creationId xmlns:p14="http://schemas.microsoft.com/office/powerpoint/2010/main" val="2397070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1B5B-2F73-6F45-917A-B762CE17EA15}"/>
              </a:ext>
            </a:extLst>
          </p:cNvPr>
          <p:cNvSpPr>
            <a:spLocks noGrp="1"/>
          </p:cNvSpPr>
          <p:nvPr>
            <p:ph type="title"/>
          </p:nvPr>
        </p:nvSpPr>
        <p:spPr>
          <a:xfrm>
            <a:off x="838200" y="529787"/>
            <a:ext cx="10515600" cy="856573"/>
          </a:xfrm>
        </p:spPr>
        <p:txBody>
          <a:bodyPr/>
          <a:lstStyle/>
          <a:p>
            <a:r>
              <a:rPr lang="en-US" dirty="0"/>
              <a:t>Poll question</a:t>
            </a:r>
          </a:p>
        </p:txBody>
      </p:sp>
      <p:sp>
        <p:nvSpPr>
          <p:cNvPr id="3" name="Text Placeholder 7">
            <a:extLst>
              <a:ext uri="{FF2B5EF4-FFF2-40B4-BE49-F238E27FC236}">
                <a16:creationId xmlns:a16="http://schemas.microsoft.com/office/drawing/2014/main" id="{69311F5C-1286-E144-B3C0-F4FD6F590A1A}"/>
              </a:ext>
            </a:extLst>
          </p:cNvPr>
          <p:cNvSpPr txBox="1">
            <a:spLocks/>
          </p:cNvSpPr>
          <p:nvPr/>
        </p:nvSpPr>
        <p:spPr>
          <a:xfrm>
            <a:off x="838200" y="2628050"/>
            <a:ext cx="10515600" cy="1662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6F706C"/>
                </a:solidFill>
                <a:latin typeface="Open Sans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bg1"/>
                </a:solidFill>
                <a:latin typeface="Mr Eaves XL Mod OT Heavy" panose="020B0604020202020204" charset="0"/>
                <a:cs typeface="Mr Eaves XL Mod OT Heavy" panose="020B0604020202020204" charset="0"/>
              </a:rPr>
              <a:t>What has been your biggest barrier to communication with volunteers?</a:t>
            </a:r>
          </a:p>
        </p:txBody>
      </p:sp>
    </p:spTree>
    <p:extLst>
      <p:ext uri="{BB962C8B-B14F-4D97-AF65-F5344CB8AC3E}">
        <p14:creationId xmlns:p14="http://schemas.microsoft.com/office/powerpoint/2010/main" val="827741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48A02-93C3-D443-9AA0-83DA75E1A99A}"/>
              </a:ext>
            </a:extLst>
          </p:cNvPr>
          <p:cNvPicPr>
            <a:picLocks noChangeAspect="1"/>
          </p:cNvPicPr>
          <p:nvPr/>
        </p:nvPicPr>
        <p:blipFill>
          <a:blip r:embed="rId3"/>
          <a:stretch>
            <a:fillRect/>
          </a:stretch>
        </p:blipFill>
        <p:spPr>
          <a:xfrm>
            <a:off x="2688881" y="982584"/>
            <a:ext cx="6815624" cy="4849888"/>
          </a:xfrm>
          <a:prstGeom prst="rect">
            <a:avLst/>
          </a:prstGeom>
        </p:spPr>
      </p:pic>
      <p:sp>
        <p:nvSpPr>
          <p:cNvPr id="7" name="Title 6">
            <a:extLst>
              <a:ext uri="{FF2B5EF4-FFF2-40B4-BE49-F238E27FC236}">
                <a16:creationId xmlns:a16="http://schemas.microsoft.com/office/drawing/2014/main" id="{8B545F56-8899-924F-8123-3474248D7D24}"/>
              </a:ext>
            </a:extLst>
          </p:cNvPr>
          <p:cNvSpPr>
            <a:spLocks noGrp="1"/>
          </p:cNvSpPr>
          <p:nvPr>
            <p:ph type="title"/>
          </p:nvPr>
        </p:nvSpPr>
        <p:spPr>
          <a:xfrm>
            <a:off x="397626" y="237863"/>
            <a:ext cx="11398134" cy="744721"/>
          </a:xfrm>
        </p:spPr>
        <p:txBody>
          <a:bodyPr/>
          <a:lstStyle/>
          <a:p>
            <a:r>
              <a:rPr lang="en-US" dirty="0"/>
              <a:t>What are their communication preferences?</a:t>
            </a:r>
          </a:p>
        </p:txBody>
      </p:sp>
    </p:spTree>
    <p:extLst>
      <p:ext uri="{BB962C8B-B14F-4D97-AF65-F5344CB8AC3E}">
        <p14:creationId xmlns:p14="http://schemas.microsoft.com/office/powerpoint/2010/main" val="4118854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68837F1-54A0-A947-91AD-CB3329C127C9}"/>
              </a:ext>
            </a:extLst>
          </p:cNvPr>
          <p:cNvSpPr>
            <a:spLocks noGrp="1"/>
          </p:cNvSpPr>
          <p:nvPr>
            <p:ph type="title" idx="4294967295"/>
          </p:nvPr>
        </p:nvSpPr>
        <p:spPr>
          <a:xfrm>
            <a:off x="5676465" y="378021"/>
            <a:ext cx="6089650" cy="974790"/>
          </a:xfrm>
        </p:spPr>
        <p:txBody>
          <a:bodyPr>
            <a:normAutofit/>
          </a:bodyPr>
          <a:lstStyle/>
          <a:p>
            <a:r>
              <a:rPr lang="en-US" sz="5400" b="1" dirty="0">
                <a:solidFill>
                  <a:schemeClr val="accent5"/>
                </a:solidFill>
                <a:latin typeface="Mr Eaves XL Mod OT Reg" panose="020B0604020202020204" charset="0"/>
                <a:ea typeface="Open Sans" charset="0"/>
                <a:cs typeface="Mr Eaves XL Mod OT Reg" panose="020B0604020202020204" charset="0"/>
              </a:rPr>
              <a:t>Our mission</a:t>
            </a:r>
          </a:p>
        </p:txBody>
      </p:sp>
      <p:sp>
        <p:nvSpPr>
          <p:cNvPr id="20" name="Content Placeholder 1"/>
          <p:cNvSpPr txBox="1">
            <a:spLocks/>
          </p:cNvSpPr>
          <p:nvPr/>
        </p:nvSpPr>
        <p:spPr>
          <a:xfrm>
            <a:off x="5625097" y="1528175"/>
            <a:ext cx="6157222" cy="46299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2600" dirty="0">
                <a:solidFill>
                  <a:srgbClr val="263544"/>
                </a:solidFill>
                <a:latin typeface="Mr Eaves XL Mod OT Reg" panose="020B0604020202020204" charset="0"/>
                <a:ea typeface="Open Sans Light" charset="0"/>
                <a:cs typeface="Mr Eaves XL Mod OT Reg" panose="020B0604020202020204" charset="0"/>
              </a:rPr>
              <a:t>To help nonprofits </a:t>
            </a:r>
            <a:r>
              <a:rPr lang="en-US" sz="2600" b="1" dirty="0">
                <a:solidFill>
                  <a:srgbClr val="263544"/>
                </a:solidFill>
                <a:latin typeface="Mr Eaves XL Mod OT Reg" panose="020B0604020202020204" charset="0"/>
                <a:ea typeface="Open Sans Light" charset="0"/>
                <a:cs typeface="Mr Eaves XL Mod OT Reg" panose="020B0604020202020204" charset="0"/>
              </a:rPr>
              <a:t>significantly increase </a:t>
            </a:r>
            <a:r>
              <a:rPr lang="en-US" sz="2600" dirty="0">
                <a:solidFill>
                  <a:srgbClr val="263544"/>
                </a:solidFill>
                <a:latin typeface="Mr Eaves XL Mod OT Reg" panose="020B0604020202020204" charset="0"/>
                <a:ea typeface="Open Sans Light" charset="0"/>
                <a:cs typeface="Mr Eaves XL Mod OT Reg" panose="020B0604020202020204" charset="0"/>
              </a:rPr>
              <a:t>their fundraising </a:t>
            </a:r>
            <a:r>
              <a:rPr lang="en-US" sz="2600" b="1" dirty="0">
                <a:solidFill>
                  <a:srgbClr val="263544"/>
                </a:solidFill>
                <a:latin typeface="Mr Eaves XL Mod OT Reg" panose="020B0604020202020204" charset="0"/>
                <a:ea typeface="Open Sans Light" charset="0"/>
                <a:cs typeface="Mr Eaves XL Mod OT Reg" panose="020B0604020202020204" charset="0"/>
              </a:rPr>
              <a:t>capabilities and impact </a:t>
            </a:r>
            <a:r>
              <a:rPr lang="en-US" sz="2600" dirty="0">
                <a:solidFill>
                  <a:srgbClr val="263544"/>
                </a:solidFill>
                <a:latin typeface="Mr Eaves XL Mod OT Reg" panose="020B0604020202020204" charset="0"/>
                <a:ea typeface="Open Sans Light" charset="0"/>
                <a:cs typeface="Mr Eaves XL Mod OT Reg" panose="020B0604020202020204" charset="0"/>
              </a:rPr>
              <a:t>they have in their </a:t>
            </a:r>
            <a:r>
              <a:rPr lang="en-US" sz="2600" b="1" dirty="0">
                <a:solidFill>
                  <a:srgbClr val="263544"/>
                </a:solidFill>
                <a:latin typeface="Mr Eaves XL Mod OT Reg" panose="020B0604020202020204" charset="0"/>
                <a:ea typeface="Open Sans Light" charset="0"/>
                <a:cs typeface="Mr Eaves XL Mod OT Reg" panose="020B0604020202020204" charset="0"/>
              </a:rPr>
              <a:t>communities and society</a:t>
            </a:r>
            <a:r>
              <a:rPr lang="en-US" sz="2600" dirty="0">
                <a:solidFill>
                  <a:srgbClr val="263544"/>
                </a:solidFill>
                <a:latin typeface="Mr Eaves XL Mod OT Reg" panose="020B0604020202020204" charset="0"/>
                <a:ea typeface="Open Sans Light" charset="0"/>
                <a:cs typeface="Mr Eaves XL Mod OT Reg" panose="020B0604020202020204" charset="0"/>
              </a:rPr>
              <a:t>, through proven contemporary curriculum presented by world-class </a:t>
            </a:r>
            <a:r>
              <a:rPr lang="en-US" sz="2600" b="1" dirty="0">
                <a:solidFill>
                  <a:srgbClr val="263544"/>
                </a:solidFill>
                <a:latin typeface="Mr Eaves XL Mod OT Reg" panose="020B0604020202020204" charset="0"/>
                <a:ea typeface="Open Sans Light" charset="0"/>
                <a:cs typeface="Mr Eaves XL Mod OT Reg" panose="020B0604020202020204" charset="0"/>
              </a:rPr>
              <a:t>nonprofit leaders</a:t>
            </a:r>
            <a:r>
              <a:rPr lang="en-US" sz="2600" dirty="0">
                <a:solidFill>
                  <a:srgbClr val="263544"/>
                </a:solidFill>
                <a:latin typeface="Mr Eaves XL Mod OT Reg" panose="020B0604020202020204" charset="0"/>
                <a:ea typeface="Open Sans Light" charset="0"/>
                <a:cs typeface="Mr Eaves XL Mod OT Reg" panose="020B0604020202020204" charset="0"/>
              </a:rPr>
              <a:t>, best in </a:t>
            </a:r>
            <a:r>
              <a:rPr lang="en-US" sz="2600" b="1" dirty="0">
                <a:solidFill>
                  <a:srgbClr val="263544"/>
                </a:solidFill>
                <a:latin typeface="Mr Eaves XL Mod OT Reg" panose="020B0604020202020204" charset="0"/>
                <a:ea typeface="Open Sans Light" charset="0"/>
                <a:cs typeface="Mr Eaves XL Mod OT Reg" panose="020B0604020202020204" charset="0"/>
              </a:rPr>
              <a:t>class faculty </a:t>
            </a:r>
            <a:r>
              <a:rPr lang="en-US" sz="2600" dirty="0">
                <a:solidFill>
                  <a:srgbClr val="263544"/>
                </a:solidFill>
                <a:latin typeface="Mr Eaves XL Mod OT Reg" panose="020B0604020202020204" charset="0"/>
                <a:ea typeface="Open Sans Light" charset="0"/>
                <a:cs typeface="Mr Eaves XL Mod OT Reg" panose="020B0604020202020204" charset="0"/>
              </a:rPr>
              <a:t>and renowned </a:t>
            </a:r>
            <a:r>
              <a:rPr lang="en-US" sz="2600" b="1" dirty="0">
                <a:solidFill>
                  <a:srgbClr val="263544"/>
                </a:solidFill>
                <a:latin typeface="Mr Eaves XL Mod OT Reg" panose="020B0604020202020204" charset="0"/>
                <a:ea typeface="Open Sans Light" charset="0"/>
                <a:cs typeface="Mr Eaves XL Mod OT Reg" panose="020B0604020202020204" charset="0"/>
              </a:rPr>
              <a:t>philanthropists</a:t>
            </a:r>
            <a:r>
              <a:rPr lang="en-US" sz="2600" dirty="0">
                <a:solidFill>
                  <a:srgbClr val="263544"/>
                </a:solidFill>
                <a:latin typeface="Mr Eaves XL Mod OT Reg" panose="020B0604020202020204" charset="0"/>
                <a:ea typeface="Open Sans Light" charset="0"/>
                <a:cs typeface="Mr Eaves XL Mod OT Reg" panose="020B0604020202020204" charset="0"/>
              </a:rPr>
              <a:t>.</a:t>
            </a:r>
          </a:p>
          <a:p>
            <a:pPr marL="0" indent="0">
              <a:lnSpc>
                <a:spcPct val="110000"/>
              </a:lnSpc>
              <a:buNone/>
            </a:pPr>
            <a:endParaRPr lang="en-US" sz="2400" dirty="0">
              <a:solidFill>
                <a:srgbClr val="263544"/>
              </a:solidFill>
              <a:latin typeface="Mr Eaves XL Mod OT Reg" panose="020B0604020202020204" charset="0"/>
              <a:ea typeface="Open Sans" charset="0"/>
              <a:cs typeface="Mr Eaves XL Mod OT Reg" panose="020B0604020202020204" charset="0"/>
            </a:endParaRPr>
          </a:p>
        </p:txBody>
      </p:sp>
    </p:spTree>
    <p:extLst>
      <p:ext uri="{BB962C8B-B14F-4D97-AF65-F5344CB8AC3E}">
        <p14:creationId xmlns:p14="http://schemas.microsoft.com/office/powerpoint/2010/main" val="1828990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F7CDB9-47A2-F540-98F4-04E85591F590}"/>
              </a:ext>
            </a:extLst>
          </p:cNvPr>
          <p:cNvGrpSpPr/>
          <p:nvPr/>
        </p:nvGrpSpPr>
        <p:grpSpPr>
          <a:xfrm>
            <a:off x="1856815" y="406155"/>
            <a:ext cx="7849275" cy="4885094"/>
            <a:chOff x="1856815" y="982584"/>
            <a:chExt cx="7849275" cy="4885094"/>
          </a:xfrm>
        </p:grpSpPr>
        <p:pic>
          <p:nvPicPr>
            <p:cNvPr id="3" name="Picture 2">
              <a:extLst>
                <a:ext uri="{FF2B5EF4-FFF2-40B4-BE49-F238E27FC236}">
                  <a16:creationId xmlns:a16="http://schemas.microsoft.com/office/drawing/2014/main" id="{2D149043-29A0-AB4B-84FC-A0EF127C73D3}"/>
                </a:ext>
              </a:extLst>
            </p:cNvPr>
            <p:cNvPicPr>
              <a:picLocks noChangeAspect="1"/>
            </p:cNvPicPr>
            <p:nvPr/>
          </p:nvPicPr>
          <p:blipFill>
            <a:blip r:embed="rId3"/>
            <a:stretch>
              <a:fillRect/>
            </a:stretch>
          </p:blipFill>
          <p:spPr>
            <a:xfrm>
              <a:off x="1856815" y="982584"/>
              <a:ext cx="3458983" cy="4885094"/>
            </a:xfrm>
            <a:prstGeom prst="rect">
              <a:avLst/>
            </a:prstGeom>
          </p:spPr>
        </p:pic>
        <p:pic>
          <p:nvPicPr>
            <p:cNvPr id="8" name="Picture 7">
              <a:extLst>
                <a:ext uri="{FF2B5EF4-FFF2-40B4-BE49-F238E27FC236}">
                  <a16:creationId xmlns:a16="http://schemas.microsoft.com/office/drawing/2014/main" id="{BCE935C6-A225-3F49-83C3-16424143AB99}"/>
                </a:ext>
              </a:extLst>
            </p:cNvPr>
            <p:cNvPicPr>
              <a:picLocks noChangeAspect="1"/>
            </p:cNvPicPr>
            <p:nvPr/>
          </p:nvPicPr>
          <p:blipFill>
            <a:blip r:embed="rId4"/>
            <a:stretch>
              <a:fillRect/>
            </a:stretch>
          </p:blipFill>
          <p:spPr>
            <a:xfrm>
              <a:off x="6247107" y="982584"/>
              <a:ext cx="3458983" cy="4885093"/>
            </a:xfrm>
            <a:prstGeom prst="rect">
              <a:avLst/>
            </a:prstGeom>
          </p:spPr>
        </p:pic>
      </p:grpSp>
      <p:sp>
        <p:nvSpPr>
          <p:cNvPr id="10" name="TextBox 9">
            <a:extLst>
              <a:ext uri="{FF2B5EF4-FFF2-40B4-BE49-F238E27FC236}">
                <a16:creationId xmlns:a16="http://schemas.microsoft.com/office/drawing/2014/main" id="{D983BDB7-2B8D-AD4C-ABAF-4CDB043F23B9}"/>
              </a:ext>
            </a:extLst>
          </p:cNvPr>
          <p:cNvSpPr txBox="1"/>
          <p:nvPr/>
        </p:nvSpPr>
        <p:spPr>
          <a:xfrm>
            <a:off x="0" y="5752758"/>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Source: </a:t>
            </a: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hlinkClick r:id="rId5"/>
              </a:rPr>
              <a:t>SproutSocial</a:t>
            </a:r>
            <a:endPar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endParaRPr>
          </a:p>
        </p:txBody>
      </p:sp>
    </p:spTree>
    <p:extLst>
      <p:ext uri="{BB962C8B-B14F-4D97-AF65-F5344CB8AC3E}">
        <p14:creationId xmlns:p14="http://schemas.microsoft.com/office/powerpoint/2010/main" val="264283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F7CDB9-47A2-F540-98F4-04E85591F590}"/>
              </a:ext>
            </a:extLst>
          </p:cNvPr>
          <p:cNvGrpSpPr/>
          <p:nvPr/>
        </p:nvGrpSpPr>
        <p:grpSpPr>
          <a:xfrm>
            <a:off x="1856815" y="494083"/>
            <a:ext cx="7849274" cy="4885093"/>
            <a:chOff x="1856815" y="982584"/>
            <a:chExt cx="7849274" cy="4885093"/>
          </a:xfrm>
        </p:grpSpPr>
        <p:pic>
          <p:nvPicPr>
            <p:cNvPr id="3" name="Picture 2">
              <a:extLst>
                <a:ext uri="{FF2B5EF4-FFF2-40B4-BE49-F238E27FC236}">
                  <a16:creationId xmlns:a16="http://schemas.microsoft.com/office/drawing/2014/main" id="{2D149043-29A0-AB4B-84FC-A0EF127C73D3}"/>
                </a:ext>
              </a:extLst>
            </p:cNvPr>
            <p:cNvPicPr>
              <a:picLocks noChangeAspect="1"/>
            </p:cNvPicPr>
            <p:nvPr/>
          </p:nvPicPr>
          <p:blipFill>
            <a:blip r:embed="rId3"/>
            <a:stretch>
              <a:fillRect/>
            </a:stretch>
          </p:blipFill>
          <p:spPr>
            <a:xfrm>
              <a:off x="1856815" y="982584"/>
              <a:ext cx="3458983" cy="4885093"/>
            </a:xfrm>
            <a:prstGeom prst="rect">
              <a:avLst/>
            </a:prstGeom>
          </p:spPr>
        </p:pic>
        <p:pic>
          <p:nvPicPr>
            <p:cNvPr id="8" name="Picture 7">
              <a:extLst>
                <a:ext uri="{FF2B5EF4-FFF2-40B4-BE49-F238E27FC236}">
                  <a16:creationId xmlns:a16="http://schemas.microsoft.com/office/drawing/2014/main" id="{BCE935C6-A225-3F49-83C3-16424143AB99}"/>
                </a:ext>
              </a:extLst>
            </p:cNvPr>
            <p:cNvPicPr>
              <a:picLocks noChangeAspect="1"/>
            </p:cNvPicPr>
            <p:nvPr/>
          </p:nvPicPr>
          <p:blipFill>
            <a:blip r:embed="rId4"/>
            <a:stretch>
              <a:fillRect/>
            </a:stretch>
          </p:blipFill>
          <p:spPr>
            <a:xfrm>
              <a:off x="6247107" y="982584"/>
              <a:ext cx="3458982" cy="4885093"/>
            </a:xfrm>
            <a:prstGeom prst="rect">
              <a:avLst/>
            </a:prstGeom>
          </p:spPr>
        </p:pic>
      </p:grpSp>
      <p:sp>
        <p:nvSpPr>
          <p:cNvPr id="9" name="TextBox 8">
            <a:extLst>
              <a:ext uri="{FF2B5EF4-FFF2-40B4-BE49-F238E27FC236}">
                <a16:creationId xmlns:a16="http://schemas.microsoft.com/office/drawing/2014/main" id="{774DC0C2-51BB-E94F-B4DC-14F380A1FEC5}"/>
              </a:ext>
            </a:extLst>
          </p:cNvPr>
          <p:cNvSpPr txBox="1"/>
          <p:nvPr/>
        </p:nvSpPr>
        <p:spPr>
          <a:xfrm>
            <a:off x="0" y="5752758"/>
            <a:ext cx="1219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rPr>
              <a:t>Source: </a:t>
            </a:r>
            <a:r>
              <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hlinkClick r:id="rId5"/>
              </a:rPr>
              <a:t>SproutSocial</a:t>
            </a:r>
            <a:endParaRPr kumimoji="0" lang="en-US" sz="1200" b="0" i="0" u="none" strike="noStrike" kern="0" cap="none" spc="0" normalizeH="0" baseline="0" noProof="0" dirty="0">
              <a:ln>
                <a:noFill/>
              </a:ln>
              <a:solidFill>
                <a:srgbClr val="263544"/>
              </a:solidFill>
              <a:effectLst/>
              <a:uLnTx/>
              <a:uFillTx/>
              <a:latin typeface="Mr Eaves XL Mod OT Reg" panose="020B0604020202020204" charset="0"/>
              <a:ea typeface="Open Sans" panose="020B0606030504020204" pitchFamily="34" charset="0"/>
              <a:cs typeface="Mr Eaves XL Mod OT Reg" panose="020B0604020202020204" charset="0"/>
              <a:sym typeface="Arial"/>
            </a:endParaRPr>
          </a:p>
        </p:txBody>
      </p:sp>
    </p:spTree>
    <p:extLst>
      <p:ext uri="{BB962C8B-B14F-4D97-AF65-F5344CB8AC3E}">
        <p14:creationId xmlns:p14="http://schemas.microsoft.com/office/powerpoint/2010/main" val="116210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5E9248F1-A7A9-4DFF-8515-860683A96D72}"/>
              </a:ext>
            </a:extLst>
          </p:cNvPr>
          <p:cNvSpPr>
            <a:spLocks noGrp="1"/>
          </p:cNvSpPr>
          <p:nvPr>
            <p:ph type="body" sz="quarter" idx="10"/>
          </p:nvPr>
        </p:nvSpPr>
        <p:spPr>
          <a:xfrm>
            <a:off x="397270" y="532072"/>
            <a:ext cx="6620097" cy="637510"/>
          </a:xfrm>
        </p:spPr>
        <p:txBody>
          <a:bodyPr/>
          <a:lstStyle/>
          <a:p>
            <a:r>
              <a:rPr lang="en-US" dirty="0"/>
              <a:t>Summary</a:t>
            </a:r>
          </a:p>
        </p:txBody>
      </p:sp>
      <p:sp>
        <p:nvSpPr>
          <p:cNvPr id="7" name="Text Placeholder 2">
            <a:extLst>
              <a:ext uri="{FF2B5EF4-FFF2-40B4-BE49-F238E27FC236}">
                <a16:creationId xmlns:a16="http://schemas.microsoft.com/office/drawing/2014/main" id="{00F2A6A7-FAB7-48B4-B95A-17725D18F9AD}"/>
              </a:ext>
            </a:extLst>
          </p:cNvPr>
          <p:cNvSpPr>
            <a:spLocks noGrp="1"/>
          </p:cNvSpPr>
          <p:nvPr>
            <p:ph type="body" sz="quarter" idx="11"/>
          </p:nvPr>
        </p:nvSpPr>
        <p:spPr>
          <a:xfrm>
            <a:off x="396792" y="1363578"/>
            <a:ext cx="6619875" cy="4408571"/>
          </a:xfrm>
        </p:spPr>
        <p:txBody>
          <a:bodyPr/>
          <a:lstStyle/>
          <a:p>
            <a:pPr>
              <a:lnSpc>
                <a:spcPct val="100000"/>
              </a:lnSpc>
              <a:spcBef>
                <a:spcPts val="0"/>
              </a:spcBef>
              <a:spcAft>
                <a:spcPts val="1600"/>
              </a:spcAft>
            </a:pPr>
            <a:r>
              <a:rPr lang="en-US" sz="2400" dirty="0">
                <a:solidFill>
                  <a:srgbClr val="263544"/>
                </a:solidFill>
              </a:rPr>
              <a:t>Internal and external forces play a role in decision-making, but </a:t>
            </a:r>
            <a:r>
              <a:rPr lang="en-US" sz="2400" b="1" dirty="0">
                <a:solidFill>
                  <a:srgbClr val="263544"/>
                </a:solidFill>
              </a:rPr>
              <a:t>internal forces </a:t>
            </a:r>
            <a:r>
              <a:rPr lang="en-US" sz="2400" dirty="0">
                <a:solidFill>
                  <a:srgbClr val="263544"/>
                </a:solidFill>
              </a:rPr>
              <a:t>are the strongest.</a:t>
            </a:r>
          </a:p>
          <a:p>
            <a:pPr>
              <a:lnSpc>
                <a:spcPct val="100000"/>
              </a:lnSpc>
              <a:spcBef>
                <a:spcPts val="0"/>
              </a:spcBef>
              <a:spcAft>
                <a:spcPts val="1600"/>
              </a:spcAft>
            </a:pPr>
            <a:r>
              <a:rPr lang="en-US" sz="2400" dirty="0">
                <a:solidFill>
                  <a:srgbClr val="263544"/>
                </a:solidFill>
              </a:rPr>
              <a:t>The pandemic has impacted volunteering, but not why people volunteer.</a:t>
            </a:r>
          </a:p>
          <a:p>
            <a:pPr>
              <a:lnSpc>
                <a:spcPct val="100000"/>
              </a:lnSpc>
              <a:spcBef>
                <a:spcPts val="0"/>
              </a:spcBef>
              <a:spcAft>
                <a:spcPts val="1600"/>
              </a:spcAft>
            </a:pPr>
            <a:r>
              <a:rPr lang="en-US" sz="2400" dirty="0">
                <a:solidFill>
                  <a:srgbClr val="263544"/>
                </a:solidFill>
              </a:rPr>
              <a:t>Get that </a:t>
            </a:r>
            <a:r>
              <a:rPr lang="en-US" sz="2400" b="1" dirty="0">
                <a:solidFill>
                  <a:srgbClr val="263544"/>
                </a:solidFill>
              </a:rPr>
              <a:t>TOMA.</a:t>
            </a:r>
          </a:p>
          <a:p>
            <a:pPr>
              <a:lnSpc>
                <a:spcPct val="100000"/>
              </a:lnSpc>
              <a:spcBef>
                <a:spcPts val="0"/>
              </a:spcBef>
              <a:spcAft>
                <a:spcPts val="1600"/>
              </a:spcAft>
            </a:pPr>
            <a:r>
              <a:rPr lang="en-US" sz="2400" dirty="0">
                <a:solidFill>
                  <a:srgbClr val="263544"/>
                </a:solidFill>
              </a:rPr>
              <a:t>Avoid common barriers to effective communication – </a:t>
            </a:r>
            <a:r>
              <a:rPr lang="en-US" sz="2400" b="1" dirty="0">
                <a:solidFill>
                  <a:srgbClr val="263544"/>
                </a:solidFill>
              </a:rPr>
              <a:t>choose your words wisely.</a:t>
            </a:r>
          </a:p>
          <a:p>
            <a:pPr>
              <a:lnSpc>
                <a:spcPct val="100000"/>
              </a:lnSpc>
              <a:spcBef>
                <a:spcPts val="0"/>
              </a:spcBef>
              <a:spcAft>
                <a:spcPts val="1600"/>
              </a:spcAft>
            </a:pPr>
            <a:r>
              <a:rPr lang="en-US" sz="2400" dirty="0">
                <a:solidFill>
                  <a:srgbClr val="263544"/>
                </a:solidFill>
              </a:rPr>
              <a:t>Consider your audience, what is important to them, and their communication preferences.</a:t>
            </a:r>
          </a:p>
        </p:txBody>
      </p:sp>
    </p:spTree>
    <p:extLst>
      <p:ext uri="{BB962C8B-B14F-4D97-AF65-F5344CB8AC3E}">
        <p14:creationId xmlns:p14="http://schemas.microsoft.com/office/powerpoint/2010/main" val="3623520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1B5B-2F73-6F45-917A-B762CE17EA15}"/>
              </a:ext>
            </a:extLst>
          </p:cNvPr>
          <p:cNvSpPr>
            <a:spLocks noGrp="1"/>
          </p:cNvSpPr>
          <p:nvPr>
            <p:ph type="title"/>
          </p:nvPr>
        </p:nvSpPr>
        <p:spPr>
          <a:xfrm>
            <a:off x="838200" y="2455644"/>
            <a:ext cx="10515600" cy="1946713"/>
          </a:xfrm>
        </p:spPr>
        <p:txBody>
          <a:bodyPr/>
          <a:lstStyle/>
          <a:p>
            <a:r>
              <a:rPr lang="en-US" dirty="0"/>
              <a:t>Ready to test what you’ve learned?</a:t>
            </a:r>
          </a:p>
        </p:txBody>
      </p:sp>
    </p:spTree>
    <p:extLst>
      <p:ext uri="{BB962C8B-B14F-4D97-AF65-F5344CB8AC3E}">
        <p14:creationId xmlns:p14="http://schemas.microsoft.com/office/powerpoint/2010/main" val="3058843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D6DB3-EB7E-4E86-915D-4171CB4EE7E2}"/>
              </a:ext>
            </a:extLst>
          </p:cNvPr>
          <p:cNvSpPr>
            <a:spLocks noGrp="1"/>
          </p:cNvSpPr>
          <p:nvPr>
            <p:ph type="title"/>
          </p:nvPr>
        </p:nvSpPr>
        <p:spPr>
          <a:xfrm>
            <a:off x="838200" y="1075887"/>
            <a:ext cx="10515600" cy="856573"/>
          </a:xfrm>
        </p:spPr>
        <p:txBody>
          <a:bodyPr/>
          <a:lstStyle/>
          <a:p>
            <a:r>
              <a:rPr lang="en-US" dirty="0"/>
              <a:t>Questions?</a:t>
            </a:r>
          </a:p>
        </p:txBody>
      </p:sp>
      <p:pic>
        <p:nvPicPr>
          <p:cNvPr id="3" name="Picture 2">
            <a:extLst>
              <a:ext uri="{FF2B5EF4-FFF2-40B4-BE49-F238E27FC236}">
                <a16:creationId xmlns:a16="http://schemas.microsoft.com/office/drawing/2014/main" id="{6457620B-A560-764A-84BB-C9E1453CF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080" y="2174240"/>
            <a:ext cx="2275840" cy="2275840"/>
          </a:xfrm>
          <a:prstGeom prst="rect">
            <a:avLst/>
          </a:prstGeom>
        </p:spPr>
      </p:pic>
    </p:spTree>
    <p:extLst>
      <p:ext uri="{BB962C8B-B14F-4D97-AF65-F5344CB8AC3E}">
        <p14:creationId xmlns:p14="http://schemas.microsoft.com/office/powerpoint/2010/main" val="1003430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042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672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27DFC0DE-E174-3044-A7A4-0607C1F350CF}"/>
              </a:ext>
            </a:extLst>
          </p:cNvPr>
          <p:cNvGrpSpPr/>
          <p:nvPr/>
        </p:nvGrpSpPr>
        <p:grpSpPr>
          <a:xfrm>
            <a:off x="370306" y="787353"/>
            <a:ext cx="11821694" cy="5220261"/>
            <a:chOff x="370306" y="1086296"/>
            <a:chExt cx="11821694" cy="5220261"/>
          </a:xfrm>
        </p:grpSpPr>
        <p:pic>
          <p:nvPicPr>
            <p:cNvPr id="75" name="Picture 74">
              <a:extLst>
                <a:ext uri="{FF2B5EF4-FFF2-40B4-BE49-F238E27FC236}">
                  <a16:creationId xmlns:a16="http://schemas.microsoft.com/office/drawing/2014/main" id="{D3C0FF85-48EF-DA40-83CA-0DCEF06645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59624" y="1428330"/>
              <a:ext cx="7634566" cy="4672090"/>
            </a:xfrm>
            <a:prstGeom prst="rect">
              <a:avLst/>
            </a:prstGeom>
            <a:effectLst/>
          </p:spPr>
        </p:pic>
        <p:cxnSp>
          <p:nvCxnSpPr>
            <p:cNvPr id="4" name="Straight Connector 3">
              <a:extLst>
                <a:ext uri="{FF2B5EF4-FFF2-40B4-BE49-F238E27FC236}">
                  <a16:creationId xmlns:a16="http://schemas.microsoft.com/office/drawing/2014/main" id="{4C44B49E-1989-084C-9980-45F30586D806}"/>
                </a:ext>
              </a:extLst>
            </p:cNvPr>
            <p:cNvCxnSpPr>
              <a:cxnSpLocks/>
            </p:cNvCxnSpPr>
            <p:nvPr/>
          </p:nvCxnSpPr>
          <p:spPr>
            <a:xfrm flipH="1" flipV="1">
              <a:off x="8107680" y="3840480"/>
              <a:ext cx="1023441" cy="473943"/>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427B028-2005-6B4E-AD6C-4CB14301838E}"/>
                </a:ext>
              </a:extLst>
            </p:cNvPr>
            <p:cNvCxnSpPr>
              <a:cxnSpLocks/>
            </p:cNvCxnSpPr>
            <p:nvPr/>
          </p:nvCxnSpPr>
          <p:spPr>
            <a:xfrm flipH="1" flipV="1">
              <a:off x="9137068" y="3207499"/>
              <a:ext cx="767686" cy="626358"/>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20BD253-C4A7-E449-97B2-6FDF7FDB8674}"/>
                </a:ext>
              </a:extLst>
            </p:cNvPr>
            <p:cNvCxnSpPr>
              <a:cxnSpLocks/>
            </p:cNvCxnSpPr>
            <p:nvPr/>
          </p:nvCxnSpPr>
          <p:spPr>
            <a:xfrm flipV="1">
              <a:off x="3773873" y="4407060"/>
              <a:ext cx="155455" cy="1022610"/>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3F72449-F200-1C4E-9891-5036FA87F628}"/>
                </a:ext>
              </a:extLst>
            </p:cNvPr>
            <p:cNvGrpSpPr/>
            <p:nvPr/>
          </p:nvGrpSpPr>
          <p:grpSpPr>
            <a:xfrm>
              <a:off x="2644526" y="3194490"/>
              <a:ext cx="271552" cy="271548"/>
              <a:chOff x="838200" y="3398932"/>
              <a:chExt cx="304800" cy="304799"/>
            </a:xfrm>
            <a:effectLst>
              <a:outerShdw blurRad="50800" dist="38100" dir="2700000" algn="tl" rotWithShape="0">
                <a:schemeClr val="bg1">
                  <a:lumMod val="50000"/>
                  <a:alpha val="40000"/>
                </a:schemeClr>
              </a:outerShdw>
            </a:effectLst>
          </p:grpSpPr>
          <p:sp>
            <p:nvSpPr>
              <p:cNvPr id="8" name="Teardrop 7">
                <a:extLst>
                  <a:ext uri="{FF2B5EF4-FFF2-40B4-BE49-F238E27FC236}">
                    <a16:creationId xmlns:a16="http://schemas.microsoft.com/office/drawing/2014/main" id="{02B7F265-1718-0C48-9B5C-3B56BD2DB425}"/>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9" name="Oval 8">
                <a:extLst>
                  <a:ext uri="{FF2B5EF4-FFF2-40B4-BE49-F238E27FC236}">
                    <a16:creationId xmlns:a16="http://schemas.microsoft.com/office/drawing/2014/main" id="{FFD7A336-7AF8-5E44-A1D3-EBBCBE1DE915}"/>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sp>
          <p:nvSpPr>
            <p:cNvPr id="10" name="Rectangle 9">
              <a:extLst>
                <a:ext uri="{FF2B5EF4-FFF2-40B4-BE49-F238E27FC236}">
                  <a16:creationId xmlns:a16="http://schemas.microsoft.com/office/drawing/2014/main" id="{58BA85D1-4CE8-484C-95C7-738F45CDC5AC}"/>
                </a:ext>
              </a:extLst>
            </p:cNvPr>
            <p:cNvSpPr/>
            <p:nvPr/>
          </p:nvSpPr>
          <p:spPr>
            <a:xfrm>
              <a:off x="449957" y="1255429"/>
              <a:ext cx="1670720" cy="738664"/>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cs typeface="Arial" panose="020B0604020202020204" pitchFamily="34" charset="0"/>
                </a:rPr>
                <a:t>City University of Seattle</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(WA)</a:t>
              </a:r>
            </a:p>
          </p:txBody>
        </p:sp>
        <p:sp>
          <p:nvSpPr>
            <p:cNvPr id="11" name="Rectangle 10">
              <a:extLst>
                <a:ext uri="{FF2B5EF4-FFF2-40B4-BE49-F238E27FC236}">
                  <a16:creationId xmlns:a16="http://schemas.microsoft.com/office/drawing/2014/main" id="{51D9CBAE-79F6-274F-8109-9D7040DC26EC}"/>
                </a:ext>
              </a:extLst>
            </p:cNvPr>
            <p:cNvSpPr/>
            <p:nvPr/>
          </p:nvSpPr>
          <p:spPr>
            <a:xfrm>
              <a:off x="1463040" y="3006663"/>
              <a:ext cx="793628" cy="738664"/>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Candid</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(CA)</a:t>
              </a:r>
            </a:p>
            <a:p>
              <a:pPr marL="171450" indent="-171450"/>
              <a:endParaRPr lang="en-US" sz="1400" dirty="0">
                <a:solidFill>
                  <a:srgbClr val="6F706C"/>
                </a:solidFill>
                <a:latin typeface="Mr Eaves XL Mod OT Reg" panose="020B0603060502020204" pitchFamily="34" charset="77"/>
              </a:endParaRPr>
            </a:p>
          </p:txBody>
        </p:sp>
        <p:sp>
          <p:nvSpPr>
            <p:cNvPr id="12" name="Star: 5 Points 73">
              <a:extLst>
                <a:ext uri="{FF2B5EF4-FFF2-40B4-BE49-F238E27FC236}">
                  <a16:creationId xmlns:a16="http://schemas.microsoft.com/office/drawing/2014/main" id="{0D5E6EFC-F310-6A40-AFA9-E25729E72F4D}"/>
                </a:ext>
              </a:extLst>
            </p:cNvPr>
            <p:cNvSpPr/>
            <p:nvPr/>
          </p:nvSpPr>
          <p:spPr>
            <a:xfrm>
              <a:off x="2991562" y="4280532"/>
              <a:ext cx="307367" cy="269830"/>
            </a:xfrm>
            <a:prstGeom prst="star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088089-000D-2D47-A1D1-2DA0166D8926}"/>
                </a:ext>
              </a:extLst>
            </p:cNvPr>
            <p:cNvSpPr/>
            <p:nvPr/>
          </p:nvSpPr>
          <p:spPr>
            <a:xfrm>
              <a:off x="5586891" y="1086296"/>
              <a:ext cx="2298180" cy="523220"/>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Iowa Wesleyan University</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(IA)</a:t>
              </a:r>
            </a:p>
          </p:txBody>
        </p:sp>
        <p:cxnSp>
          <p:nvCxnSpPr>
            <p:cNvPr id="14" name="Straight Connector 13">
              <a:extLst>
                <a:ext uri="{FF2B5EF4-FFF2-40B4-BE49-F238E27FC236}">
                  <a16:creationId xmlns:a16="http://schemas.microsoft.com/office/drawing/2014/main" id="{9D70E11D-C355-2C4F-8C54-8F449007BCC7}"/>
                </a:ext>
              </a:extLst>
            </p:cNvPr>
            <p:cNvCxnSpPr>
              <a:cxnSpLocks/>
            </p:cNvCxnSpPr>
            <p:nvPr/>
          </p:nvCxnSpPr>
          <p:spPr>
            <a:xfrm>
              <a:off x="6746240" y="1625600"/>
              <a:ext cx="1" cy="1056640"/>
            </a:xfrm>
            <a:prstGeom prst="line">
              <a:avLst/>
            </a:prstGeom>
            <a:ln w="15875">
              <a:solidFill>
                <a:srgbClr val="0C475A"/>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840F864-B374-9B45-8311-8C53AA314525}"/>
                </a:ext>
              </a:extLst>
            </p:cNvPr>
            <p:cNvSpPr/>
            <p:nvPr/>
          </p:nvSpPr>
          <p:spPr>
            <a:xfrm>
              <a:off x="8882221" y="4292172"/>
              <a:ext cx="2705962" cy="520981"/>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Kentucky State University</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(KY)</a:t>
              </a:r>
            </a:p>
          </p:txBody>
        </p:sp>
        <p:sp>
          <p:nvSpPr>
            <p:cNvPr id="16" name="Rectangle 15">
              <a:extLst>
                <a:ext uri="{FF2B5EF4-FFF2-40B4-BE49-F238E27FC236}">
                  <a16:creationId xmlns:a16="http://schemas.microsoft.com/office/drawing/2014/main" id="{92D4EB0E-66FB-C64E-9890-D77D05ED7EB1}"/>
                </a:ext>
              </a:extLst>
            </p:cNvPr>
            <p:cNvSpPr/>
            <p:nvPr/>
          </p:nvSpPr>
          <p:spPr>
            <a:xfrm>
              <a:off x="8646662" y="5675715"/>
              <a:ext cx="3160463" cy="523220"/>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Nova Southeastern University</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(FL)</a:t>
              </a:r>
            </a:p>
          </p:txBody>
        </p:sp>
        <p:sp>
          <p:nvSpPr>
            <p:cNvPr id="17" name="Rectangle 16">
              <a:extLst>
                <a:ext uri="{FF2B5EF4-FFF2-40B4-BE49-F238E27FC236}">
                  <a16:creationId xmlns:a16="http://schemas.microsoft.com/office/drawing/2014/main" id="{2C5FB876-D227-C442-9AA6-A1151CC2657E}"/>
                </a:ext>
              </a:extLst>
            </p:cNvPr>
            <p:cNvSpPr/>
            <p:nvPr/>
          </p:nvSpPr>
          <p:spPr>
            <a:xfrm>
              <a:off x="9764451" y="3722744"/>
              <a:ext cx="2035369" cy="523220"/>
            </a:xfrm>
            <a:prstGeom prst="rect">
              <a:avLst/>
            </a:prstGeom>
          </p:spPr>
          <p:txBody>
            <a:bodyPr wrap="square">
              <a:spAutoFit/>
            </a:bodyPr>
            <a:lstStyle/>
            <a:p>
              <a:pPr marL="171450" indent="-171450" algn="ctr"/>
              <a:r>
                <a:rPr lang="en-US" sz="1400">
                  <a:solidFill>
                    <a:srgbClr val="6F706C"/>
                  </a:solidFill>
                  <a:latin typeface="Mr Eaves XL Mod OT Reg" panose="020B0603060502020204" pitchFamily="34" charset="77"/>
                </a:rPr>
                <a:t>Howard University</a:t>
              </a:r>
            </a:p>
            <a:p>
              <a:pPr marL="171450" indent="-171450" algn="ctr"/>
              <a:r>
                <a:rPr lang="en-US" sz="1400">
                  <a:solidFill>
                    <a:srgbClr val="6F706C"/>
                  </a:solidFill>
                  <a:latin typeface="Mr Eaves XL Mod OT Reg" panose="020B0603060502020204" pitchFamily="34" charset="77"/>
                  <a:ea typeface="Open Sans Light" charset="0"/>
                  <a:cs typeface="Open Sans Light" charset="0"/>
                </a:rPr>
                <a:t>(D.C.)</a:t>
              </a:r>
            </a:p>
          </p:txBody>
        </p:sp>
        <p:cxnSp>
          <p:nvCxnSpPr>
            <p:cNvPr id="18" name="Straight Connector 17">
              <a:extLst>
                <a:ext uri="{FF2B5EF4-FFF2-40B4-BE49-F238E27FC236}">
                  <a16:creationId xmlns:a16="http://schemas.microsoft.com/office/drawing/2014/main" id="{DF45E81E-A201-6A4D-AD1E-484143E06F27}"/>
                </a:ext>
              </a:extLst>
            </p:cNvPr>
            <p:cNvCxnSpPr>
              <a:cxnSpLocks/>
            </p:cNvCxnSpPr>
            <p:nvPr/>
          </p:nvCxnSpPr>
          <p:spPr>
            <a:xfrm>
              <a:off x="2186900" y="3354792"/>
              <a:ext cx="461181" cy="0"/>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C730D6C-D78D-BC4E-8763-4AE60E9E473C}"/>
                </a:ext>
              </a:extLst>
            </p:cNvPr>
            <p:cNvSpPr/>
            <p:nvPr/>
          </p:nvSpPr>
          <p:spPr>
            <a:xfrm>
              <a:off x="4447360" y="4054053"/>
              <a:ext cx="2598106" cy="738664"/>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Texas A&amp;M University</a:t>
              </a:r>
            </a:p>
            <a:p>
              <a:pPr marL="171450" indent="-171450" algn="ctr"/>
              <a:r>
                <a:rPr lang="en-US" sz="1400" dirty="0">
                  <a:solidFill>
                    <a:srgbClr val="6F706C"/>
                  </a:solidFill>
                  <a:latin typeface="Mr Eaves XL Mod OT Reg" panose="020B0603060502020204" pitchFamily="34" charset="77"/>
                </a:rPr>
                <a:t>Central Texas</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(TX)</a:t>
              </a:r>
            </a:p>
          </p:txBody>
        </p:sp>
        <p:grpSp>
          <p:nvGrpSpPr>
            <p:cNvPr id="20" name="Group 19">
              <a:extLst>
                <a:ext uri="{FF2B5EF4-FFF2-40B4-BE49-F238E27FC236}">
                  <a16:creationId xmlns:a16="http://schemas.microsoft.com/office/drawing/2014/main" id="{632A27E4-AD22-954F-9571-3935C33CA625}"/>
                </a:ext>
              </a:extLst>
            </p:cNvPr>
            <p:cNvGrpSpPr/>
            <p:nvPr/>
          </p:nvGrpSpPr>
          <p:grpSpPr>
            <a:xfrm>
              <a:off x="5583294" y="5183517"/>
              <a:ext cx="271552" cy="271548"/>
              <a:chOff x="838200" y="3398932"/>
              <a:chExt cx="304800" cy="304799"/>
            </a:xfrm>
            <a:effectLst>
              <a:outerShdw blurRad="50800" dist="38100" dir="2700000" algn="tl" rotWithShape="0">
                <a:schemeClr val="bg1">
                  <a:lumMod val="50000"/>
                  <a:alpha val="40000"/>
                </a:schemeClr>
              </a:outerShdw>
            </a:effectLst>
          </p:grpSpPr>
          <p:sp>
            <p:nvSpPr>
              <p:cNvPr id="21" name="Teardrop 20">
                <a:extLst>
                  <a:ext uri="{FF2B5EF4-FFF2-40B4-BE49-F238E27FC236}">
                    <a16:creationId xmlns:a16="http://schemas.microsoft.com/office/drawing/2014/main" id="{5BC99C3E-6F67-5E4F-BA97-A5376D2CE959}"/>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2" name="Oval 21">
                <a:extLst>
                  <a:ext uri="{FF2B5EF4-FFF2-40B4-BE49-F238E27FC236}">
                    <a16:creationId xmlns:a16="http://schemas.microsoft.com/office/drawing/2014/main" id="{A8BA53E2-91D7-4245-9F82-B555DE3A64CD}"/>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23" name="Group 22">
              <a:extLst>
                <a:ext uri="{FF2B5EF4-FFF2-40B4-BE49-F238E27FC236}">
                  <a16:creationId xmlns:a16="http://schemas.microsoft.com/office/drawing/2014/main" id="{03B60212-BE94-5A46-A046-FFC113C8ABC0}"/>
                </a:ext>
              </a:extLst>
            </p:cNvPr>
            <p:cNvGrpSpPr/>
            <p:nvPr/>
          </p:nvGrpSpPr>
          <p:grpSpPr>
            <a:xfrm>
              <a:off x="6574733" y="2817848"/>
              <a:ext cx="271552" cy="271548"/>
              <a:chOff x="838200" y="3398932"/>
              <a:chExt cx="304800" cy="304799"/>
            </a:xfrm>
            <a:effectLst>
              <a:outerShdw blurRad="50800" dist="38100" dir="2700000" algn="tl" rotWithShape="0">
                <a:schemeClr val="bg1">
                  <a:lumMod val="50000"/>
                  <a:alpha val="40000"/>
                </a:schemeClr>
              </a:outerShdw>
            </a:effectLst>
          </p:grpSpPr>
          <p:sp>
            <p:nvSpPr>
              <p:cNvPr id="24" name="Teardrop 23">
                <a:extLst>
                  <a:ext uri="{FF2B5EF4-FFF2-40B4-BE49-F238E27FC236}">
                    <a16:creationId xmlns:a16="http://schemas.microsoft.com/office/drawing/2014/main" id="{322CDCDE-C485-584F-BD9B-0E566F51FA3E}"/>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5" name="Oval 24">
                <a:extLst>
                  <a:ext uri="{FF2B5EF4-FFF2-40B4-BE49-F238E27FC236}">
                    <a16:creationId xmlns:a16="http://schemas.microsoft.com/office/drawing/2014/main" id="{A8694572-A610-2A4B-90C7-7EB2423D1DD9}"/>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26" name="Group 25">
              <a:extLst>
                <a:ext uri="{FF2B5EF4-FFF2-40B4-BE49-F238E27FC236}">
                  <a16:creationId xmlns:a16="http://schemas.microsoft.com/office/drawing/2014/main" id="{FFF75803-7465-C249-A3FC-3A48F53390C2}"/>
                </a:ext>
              </a:extLst>
            </p:cNvPr>
            <p:cNvGrpSpPr/>
            <p:nvPr/>
          </p:nvGrpSpPr>
          <p:grpSpPr>
            <a:xfrm>
              <a:off x="7806150" y="3487760"/>
              <a:ext cx="271552" cy="271548"/>
              <a:chOff x="838200" y="3398932"/>
              <a:chExt cx="304800" cy="304799"/>
            </a:xfrm>
            <a:effectLst>
              <a:outerShdw blurRad="50800" dist="38100" dir="2700000" algn="tl" rotWithShape="0">
                <a:schemeClr val="bg1">
                  <a:lumMod val="50000"/>
                  <a:alpha val="40000"/>
                </a:schemeClr>
              </a:outerShdw>
            </a:effectLst>
          </p:grpSpPr>
          <p:sp>
            <p:nvSpPr>
              <p:cNvPr id="27" name="Teardrop 26">
                <a:extLst>
                  <a:ext uri="{FF2B5EF4-FFF2-40B4-BE49-F238E27FC236}">
                    <a16:creationId xmlns:a16="http://schemas.microsoft.com/office/drawing/2014/main" id="{F613BB5B-3C81-3345-B523-4731C5C18B9E}"/>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8" name="Oval 27">
                <a:extLst>
                  <a:ext uri="{FF2B5EF4-FFF2-40B4-BE49-F238E27FC236}">
                    <a16:creationId xmlns:a16="http://schemas.microsoft.com/office/drawing/2014/main" id="{C1010C52-A014-A84F-A954-A6F40908D925}"/>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29" name="Group 28">
              <a:extLst>
                <a:ext uri="{FF2B5EF4-FFF2-40B4-BE49-F238E27FC236}">
                  <a16:creationId xmlns:a16="http://schemas.microsoft.com/office/drawing/2014/main" id="{E2BA95B2-D543-164B-A87C-B28E9E4C0B32}"/>
                </a:ext>
              </a:extLst>
            </p:cNvPr>
            <p:cNvGrpSpPr/>
            <p:nvPr/>
          </p:nvGrpSpPr>
          <p:grpSpPr>
            <a:xfrm>
              <a:off x="7081381" y="4991320"/>
              <a:ext cx="271552" cy="271548"/>
              <a:chOff x="838200" y="3398932"/>
              <a:chExt cx="304800" cy="304799"/>
            </a:xfrm>
            <a:effectLst>
              <a:outerShdw blurRad="50800" dist="38100" dir="2700000" algn="tl" rotWithShape="0">
                <a:schemeClr val="bg1">
                  <a:lumMod val="50000"/>
                  <a:alpha val="40000"/>
                </a:schemeClr>
              </a:outerShdw>
            </a:effectLst>
          </p:grpSpPr>
          <p:sp>
            <p:nvSpPr>
              <p:cNvPr id="30" name="Teardrop 29">
                <a:extLst>
                  <a:ext uri="{FF2B5EF4-FFF2-40B4-BE49-F238E27FC236}">
                    <a16:creationId xmlns:a16="http://schemas.microsoft.com/office/drawing/2014/main" id="{EBB43FAF-E761-E649-96E6-3D577D6C463D}"/>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1" name="Oval 30">
                <a:extLst>
                  <a:ext uri="{FF2B5EF4-FFF2-40B4-BE49-F238E27FC236}">
                    <a16:creationId xmlns:a16="http://schemas.microsoft.com/office/drawing/2014/main" id="{B82CFA18-893F-5B45-B0C6-E05C2C0E8A2A}"/>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32" name="Group 31">
              <a:extLst>
                <a:ext uri="{FF2B5EF4-FFF2-40B4-BE49-F238E27FC236}">
                  <a16:creationId xmlns:a16="http://schemas.microsoft.com/office/drawing/2014/main" id="{C5B10CCC-96D9-0F48-8860-F7FA0CE06CE6}"/>
                </a:ext>
              </a:extLst>
            </p:cNvPr>
            <p:cNvGrpSpPr/>
            <p:nvPr/>
          </p:nvGrpSpPr>
          <p:grpSpPr>
            <a:xfrm>
              <a:off x="8788068" y="5404002"/>
              <a:ext cx="271552" cy="271548"/>
              <a:chOff x="838200" y="3398932"/>
              <a:chExt cx="304800" cy="304799"/>
            </a:xfrm>
            <a:effectLst>
              <a:outerShdw blurRad="50800" dist="38100" dir="2700000" algn="tl" rotWithShape="0">
                <a:schemeClr val="bg1">
                  <a:lumMod val="50000"/>
                  <a:alpha val="40000"/>
                </a:schemeClr>
              </a:outerShdw>
            </a:effectLst>
          </p:grpSpPr>
          <p:sp>
            <p:nvSpPr>
              <p:cNvPr id="33" name="Teardrop 32">
                <a:extLst>
                  <a:ext uri="{FF2B5EF4-FFF2-40B4-BE49-F238E27FC236}">
                    <a16:creationId xmlns:a16="http://schemas.microsoft.com/office/drawing/2014/main" id="{BC37C67A-1095-4643-9D62-18DA38950B3C}"/>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4" name="Oval 33">
                <a:extLst>
                  <a:ext uri="{FF2B5EF4-FFF2-40B4-BE49-F238E27FC236}">
                    <a16:creationId xmlns:a16="http://schemas.microsoft.com/office/drawing/2014/main" id="{B46CAC6E-0614-084F-80EE-C036CCDA6C86}"/>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35" name="Group 34">
              <a:extLst>
                <a:ext uri="{FF2B5EF4-FFF2-40B4-BE49-F238E27FC236}">
                  <a16:creationId xmlns:a16="http://schemas.microsoft.com/office/drawing/2014/main" id="{C5A04882-471F-634C-8DBB-9643FB6B62E6}"/>
                </a:ext>
              </a:extLst>
            </p:cNvPr>
            <p:cNvGrpSpPr/>
            <p:nvPr/>
          </p:nvGrpSpPr>
          <p:grpSpPr>
            <a:xfrm>
              <a:off x="3729175" y="4199847"/>
              <a:ext cx="271552" cy="271548"/>
              <a:chOff x="838200" y="3398932"/>
              <a:chExt cx="304800" cy="304799"/>
            </a:xfrm>
            <a:effectLst>
              <a:outerShdw blurRad="50800" dist="38100" dir="2700000" algn="tl" rotWithShape="0">
                <a:schemeClr val="bg1">
                  <a:lumMod val="50000"/>
                  <a:alpha val="40000"/>
                </a:schemeClr>
              </a:outerShdw>
            </a:effectLst>
          </p:grpSpPr>
          <p:sp>
            <p:nvSpPr>
              <p:cNvPr id="36" name="Teardrop 35">
                <a:extLst>
                  <a:ext uri="{FF2B5EF4-FFF2-40B4-BE49-F238E27FC236}">
                    <a16:creationId xmlns:a16="http://schemas.microsoft.com/office/drawing/2014/main" id="{58AA41AC-60DD-A243-996E-1030CDD8D7A5}"/>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7" name="Oval 36">
                <a:extLst>
                  <a:ext uri="{FF2B5EF4-FFF2-40B4-BE49-F238E27FC236}">
                    <a16:creationId xmlns:a16="http://schemas.microsoft.com/office/drawing/2014/main" id="{9EFA8ABD-06D8-FF45-AE4A-7FD3051CF426}"/>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38" name="Group 37">
              <a:extLst>
                <a:ext uri="{FF2B5EF4-FFF2-40B4-BE49-F238E27FC236}">
                  <a16:creationId xmlns:a16="http://schemas.microsoft.com/office/drawing/2014/main" id="{5B3862FF-EA00-9C40-A476-6E2DFF06D941}"/>
                </a:ext>
              </a:extLst>
            </p:cNvPr>
            <p:cNvGrpSpPr/>
            <p:nvPr/>
          </p:nvGrpSpPr>
          <p:grpSpPr>
            <a:xfrm>
              <a:off x="8923481" y="2977913"/>
              <a:ext cx="271552" cy="271548"/>
              <a:chOff x="838200" y="3398932"/>
              <a:chExt cx="304800" cy="304799"/>
            </a:xfrm>
            <a:effectLst>
              <a:outerShdw blurRad="50800" dist="38100" dir="2700000" algn="tl" rotWithShape="0">
                <a:schemeClr val="bg1">
                  <a:lumMod val="50000"/>
                  <a:alpha val="40000"/>
                </a:schemeClr>
              </a:outerShdw>
            </a:effectLst>
          </p:grpSpPr>
          <p:sp>
            <p:nvSpPr>
              <p:cNvPr id="39" name="Teardrop 38">
                <a:extLst>
                  <a:ext uri="{FF2B5EF4-FFF2-40B4-BE49-F238E27FC236}">
                    <a16:creationId xmlns:a16="http://schemas.microsoft.com/office/drawing/2014/main" id="{D4C78639-743D-784F-BACD-3518CD7E273F}"/>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0" name="Oval 39">
                <a:extLst>
                  <a:ext uri="{FF2B5EF4-FFF2-40B4-BE49-F238E27FC236}">
                    <a16:creationId xmlns:a16="http://schemas.microsoft.com/office/drawing/2014/main" id="{26F6743D-CE77-5A49-8DDA-1BFDCA49373A}"/>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cxnSp>
          <p:nvCxnSpPr>
            <p:cNvPr id="41" name="Straight Connector 40">
              <a:extLst>
                <a:ext uri="{FF2B5EF4-FFF2-40B4-BE49-F238E27FC236}">
                  <a16:creationId xmlns:a16="http://schemas.microsoft.com/office/drawing/2014/main" id="{EEFCF8B8-E5AB-8845-8AD4-BE961A7A0F8C}"/>
                </a:ext>
              </a:extLst>
            </p:cNvPr>
            <p:cNvCxnSpPr>
              <a:cxnSpLocks/>
            </p:cNvCxnSpPr>
            <p:nvPr/>
          </p:nvCxnSpPr>
          <p:spPr>
            <a:xfrm flipH="1">
              <a:off x="9543301" y="2499360"/>
              <a:ext cx="474459" cy="199951"/>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2570D6-F90C-FB4B-AACA-9B6556BD7A1A}"/>
                </a:ext>
              </a:extLst>
            </p:cNvPr>
            <p:cNvCxnSpPr>
              <a:cxnSpLocks/>
            </p:cNvCxnSpPr>
            <p:nvPr/>
          </p:nvCxnSpPr>
          <p:spPr>
            <a:xfrm flipV="1">
              <a:off x="2148626" y="1491757"/>
              <a:ext cx="990996" cy="4461"/>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2F3F5220-BD2B-5345-A61C-EBAF385BA024}"/>
                </a:ext>
              </a:extLst>
            </p:cNvPr>
            <p:cNvGrpSpPr/>
            <p:nvPr/>
          </p:nvGrpSpPr>
          <p:grpSpPr>
            <a:xfrm>
              <a:off x="3051850" y="1360444"/>
              <a:ext cx="271552" cy="271548"/>
              <a:chOff x="838200" y="3398932"/>
              <a:chExt cx="304800" cy="304799"/>
            </a:xfrm>
            <a:effectLst>
              <a:outerShdw blurRad="50800" dist="38100" dir="2700000" algn="tl" rotWithShape="0">
                <a:schemeClr val="bg1">
                  <a:lumMod val="50000"/>
                  <a:alpha val="40000"/>
                </a:schemeClr>
              </a:outerShdw>
            </a:effectLst>
          </p:grpSpPr>
          <p:sp>
            <p:nvSpPr>
              <p:cNvPr id="44" name="Teardrop 43">
                <a:extLst>
                  <a:ext uri="{FF2B5EF4-FFF2-40B4-BE49-F238E27FC236}">
                    <a16:creationId xmlns:a16="http://schemas.microsoft.com/office/drawing/2014/main" id="{94704D82-5651-D748-9E91-D17AA5827A49}"/>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5" name="Oval 44">
                <a:extLst>
                  <a:ext uri="{FF2B5EF4-FFF2-40B4-BE49-F238E27FC236}">
                    <a16:creationId xmlns:a16="http://schemas.microsoft.com/office/drawing/2014/main" id="{DA06E04A-CF7F-2A4E-BBAD-F79D8165CBEC}"/>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46" name="Group 45">
              <a:extLst>
                <a:ext uri="{FF2B5EF4-FFF2-40B4-BE49-F238E27FC236}">
                  <a16:creationId xmlns:a16="http://schemas.microsoft.com/office/drawing/2014/main" id="{BEBC2AC1-26CA-DE4E-A49E-8EB70ED7EF61}"/>
                </a:ext>
              </a:extLst>
            </p:cNvPr>
            <p:cNvGrpSpPr/>
            <p:nvPr/>
          </p:nvGrpSpPr>
          <p:grpSpPr>
            <a:xfrm>
              <a:off x="9339637" y="2505564"/>
              <a:ext cx="271552" cy="271548"/>
              <a:chOff x="838200" y="3398932"/>
              <a:chExt cx="304800" cy="304799"/>
            </a:xfrm>
            <a:effectLst>
              <a:outerShdw blurRad="50800" dist="38100" dir="2700000" algn="tl" rotWithShape="0">
                <a:schemeClr val="bg1">
                  <a:lumMod val="50000"/>
                  <a:alpha val="40000"/>
                </a:schemeClr>
              </a:outerShdw>
            </a:effectLst>
          </p:grpSpPr>
          <p:sp>
            <p:nvSpPr>
              <p:cNvPr id="47" name="Teardrop 46">
                <a:extLst>
                  <a:ext uri="{FF2B5EF4-FFF2-40B4-BE49-F238E27FC236}">
                    <a16:creationId xmlns:a16="http://schemas.microsoft.com/office/drawing/2014/main" id="{9D2F9F96-55E9-4D46-87DE-E2AFA23ED37E}"/>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48" name="Oval 47">
                <a:extLst>
                  <a:ext uri="{FF2B5EF4-FFF2-40B4-BE49-F238E27FC236}">
                    <a16:creationId xmlns:a16="http://schemas.microsoft.com/office/drawing/2014/main" id="{6AB07173-1E3B-3848-8DB4-D3FF4714BB56}"/>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49" name="Group 48">
              <a:extLst>
                <a:ext uri="{FF2B5EF4-FFF2-40B4-BE49-F238E27FC236}">
                  <a16:creationId xmlns:a16="http://schemas.microsoft.com/office/drawing/2014/main" id="{DB7A354E-2615-A445-BFE2-D41C6D89A206}"/>
                </a:ext>
              </a:extLst>
            </p:cNvPr>
            <p:cNvGrpSpPr/>
            <p:nvPr/>
          </p:nvGrpSpPr>
          <p:grpSpPr>
            <a:xfrm>
              <a:off x="8463950" y="5015489"/>
              <a:ext cx="271552" cy="271548"/>
              <a:chOff x="838200" y="3398932"/>
              <a:chExt cx="304800" cy="304799"/>
            </a:xfrm>
            <a:effectLst>
              <a:outerShdw blurRad="50800" dist="38100" dir="2700000" algn="tl" rotWithShape="0">
                <a:schemeClr val="bg1">
                  <a:lumMod val="50000"/>
                  <a:alpha val="40000"/>
                </a:schemeClr>
              </a:outerShdw>
            </a:effectLst>
          </p:grpSpPr>
          <p:sp>
            <p:nvSpPr>
              <p:cNvPr id="50" name="Teardrop 49">
                <a:extLst>
                  <a:ext uri="{FF2B5EF4-FFF2-40B4-BE49-F238E27FC236}">
                    <a16:creationId xmlns:a16="http://schemas.microsoft.com/office/drawing/2014/main" id="{97C17168-FCD6-7E4C-BAE1-6AE7C2400AB1}"/>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51" name="Oval 50">
                <a:extLst>
                  <a:ext uri="{FF2B5EF4-FFF2-40B4-BE49-F238E27FC236}">
                    <a16:creationId xmlns:a16="http://schemas.microsoft.com/office/drawing/2014/main" id="{9F70B506-63B7-094D-A2C1-A8DC4D66C6EF}"/>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sp>
          <p:nvSpPr>
            <p:cNvPr id="52" name="Rectangle 51">
              <a:extLst>
                <a:ext uri="{FF2B5EF4-FFF2-40B4-BE49-F238E27FC236}">
                  <a16:creationId xmlns:a16="http://schemas.microsoft.com/office/drawing/2014/main" id="{3B7A3BBA-3E1C-FE41-930E-D9516D8A588F}"/>
                </a:ext>
              </a:extLst>
            </p:cNvPr>
            <p:cNvSpPr/>
            <p:nvPr/>
          </p:nvSpPr>
          <p:spPr>
            <a:xfrm>
              <a:off x="9061271" y="5041643"/>
              <a:ext cx="1138797" cy="520981"/>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First Tee</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(FL)</a:t>
              </a:r>
            </a:p>
          </p:txBody>
        </p:sp>
        <p:cxnSp>
          <p:nvCxnSpPr>
            <p:cNvPr id="53" name="Straight Connector 52">
              <a:extLst>
                <a:ext uri="{FF2B5EF4-FFF2-40B4-BE49-F238E27FC236}">
                  <a16:creationId xmlns:a16="http://schemas.microsoft.com/office/drawing/2014/main" id="{17C188FA-F51B-7F46-8F75-C311895FEC8B}"/>
                </a:ext>
              </a:extLst>
            </p:cNvPr>
            <p:cNvCxnSpPr>
              <a:cxnSpLocks/>
            </p:cNvCxnSpPr>
            <p:nvPr/>
          </p:nvCxnSpPr>
          <p:spPr>
            <a:xfrm flipH="1" flipV="1">
              <a:off x="8796270" y="5179303"/>
              <a:ext cx="361219" cy="1"/>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A2320EA9-0A60-E64D-BD1B-99CA62405640}"/>
                </a:ext>
              </a:extLst>
            </p:cNvPr>
            <p:cNvGrpSpPr/>
            <p:nvPr/>
          </p:nvGrpSpPr>
          <p:grpSpPr>
            <a:xfrm>
              <a:off x="5857614" y="4787277"/>
              <a:ext cx="271552" cy="271548"/>
              <a:chOff x="838200" y="3398932"/>
              <a:chExt cx="304800" cy="304799"/>
            </a:xfrm>
            <a:effectLst>
              <a:outerShdw blurRad="50800" dist="38100" dir="2700000" algn="tl" rotWithShape="0">
                <a:schemeClr val="bg1">
                  <a:lumMod val="50000"/>
                  <a:alpha val="40000"/>
                </a:schemeClr>
              </a:outerShdw>
            </a:effectLst>
          </p:grpSpPr>
          <p:sp>
            <p:nvSpPr>
              <p:cNvPr id="55" name="Teardrop 54">
                <a:extLst>
                  <a:ext uri="{FF2B5EF4-FFF2-40B4-BE49-F238E27FC236}">
                    <a16:creationId xmlns:a16="http://schemas.microsoft.com/office/drawing/2014/main" id="{94432A93-FCEE-7D44-9AF2-9758FE208767}"/>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56" name="Oval 55">
                <a:extLst>
                  <a:ext uri="{FF2B5EF4-FFF2-40B4-BE49-F238E27FC236}">
                    <a16:creationId xmlns:a16="http://schemas.microsoft.com/office/drawing/2014/main" id="{A9921965-D3B6-3D46-88F0-14B894092C68}"/>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57" name="Group 56">
              <a:extLst>
                <a:ext uri="{FF2B5EF4-FFF2-40B4-BE49-F238E27FC236}">
                  <a16:creationId xmlns:a16="http://schemas.microsoft.com/office/drawing/2014/main" id="{1F2DAC8B-9B53-4C44-9D50-8539F39C5EE9}"/>
                </a:ext>
              </a:extLst>
            </p:cNvPr>
            <p:cNvGrpSpPr/>
            <p:nvPr/>
          </p:nvGrpSpPr>
          <p:grpSpPr>
            <a:xfrm>
              <a:off x="9197801" y="2927113"/>
              <a:ext cx="271552" cy="271548"/>
              <a:chOff x="838200" y="3398932"/>
              <a:chExt cx="304800" cy="304799"/>
            </a:xfrm>
            <a:effectLst>
              <a:outerShdw blurRad="50800" dist="38100" dir="2700000" algn="tl" rotWithShape="0">
                <a:schemeClr val="bg1">
                  <a:lumMod val="50000"/>
                  <a:alpha val="40000"/>
                </a:schemeClr>
              </a:outerShdw>
            </a:effectLst>
          </p:grpSpPr>
          <p:sp>
            <p:nvSpPr>
              <p:cNvPr id="58" name="Teardrop 57">
                <a:extLst>
                  <a:ext uri="{FF2B5EF4-FFF2-40B4-BE49-F238E27FC236}">
                    <a16:creationId xmlns:a16="http://schemas.microsoft.com/office/drawing/2014/main" id="{5F1B48DF-BF21-454D-9D9C-11CD5498B451}"/>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59" name="Oval 58">
                <a:extLst>
                  <a:ext uri="{FF2B5EF4-FFF2-40B4-BE49-F238E27FC236}">
                    <a16:creationId xmlns:a16="http://schemas.microsoft.com/office/drawing/2014/main" id="{39235F35-FC45-BA45-85D3-7690C92F7613}"/>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60" name="Group 59">
              <a:extLst>
                <a:ext uri="{FF2B5EF4-FFF2-40B4-BE49-F238E27FC236}">
                  <a16:creationId xmlns:a16="http://schemas.microsoft.com/office/drawing/2014/main" id="{CA2B725D-9D1B-3247-8AA5-356A74BE3F79}"/>
                </a:ext>
              </a:extLst>
            </p:cNvPr>
            <p:cNvGrpSpPr/>
            <p:nvPr/>
          </p:nvGrpSpPr>
          <p:grpSpPr>
            <a:xfrm>
              <a:off x="9543241" y="2581673"/>
              <a:ext cx="271552" cy="271548"/>
              <a:chOff x="838200" y="3398932"/>
              <a:chExt cx="304800" cy="304799"/>
            </a:xfrm>
            <a:effectLst>
              <a:outerShdw blurRad="50800" dist="38100" dir="2700000" algn="tl" rotWithShape="0">
                <a:schemeClr val="bg1">
                  <a:lumMod val="50000"/>
                  <a:alpha val="40000"/>
                </a:schemeClr>
              </a:outerShdw>
            </a:effectLst>
          </p:grpSpPr>
          <p:sp>
            <p:nvSpPr>
              <p:cNvPr id="61" name="Teardrop 60">
                <a:extLst>
                  <a:ext uri="{FF2B5EF4-FFF2-40B4-BE49-F238E27FC236}">
                    <a16:creationId xmlns:a16="http://schemas.microsoft.com/office/drawing/2014/main" id="{A07F46DC-A1BF-A247-BE76-2810EB0AF312}"/>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2" name="Oval 61">
                <a:extLst>
                  <a:ext uri="{FF2B5EF4-FFF2-40B4-BE49-F238E27FC236}">
                    <a16:creationId xmlns:a16="http://schemas.microsoft.com/office/drawing/2014/main" id="{0B124D5E-7389-2648-BADF-3FF0DC6EEFBA}"/>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63" name="Group 62">
              <a:extLst>
                <a:ext uri="{FF2B5EF4-FFF2-40B4-BE49-F238E27FC236}">
                  <a16:creationId xmlns:a16="http://schemas.microsoft.com/office/drawing/2014/main" id="{E0806FA0-D525-4543-B399-24C59E38D3FB}"/>
                </a:ext>
              </a:extLst>
            </p:cNvPr>
            <p:cNvGrpSpPr/>
            <p:nvPr/>
          </p:nvGrpSpPr>
          <p:grpSpPr>
            <a:xfrm>
              <a:off x="8019241" y="2805193"/>
              <a:ext cx="271552" cy="271548"/>
              <a:chOff x="838200" y="3398932"/>
              <a:chExt cx="304800" cy="304799"/>
            </a:xfrm>
            <a:effectLst>
              <a:outerShdw blurRad="50800" dist="38100" dir="2700000" algn="tl" rotWithShape="0">
                <a:schemeClr val="bg1">
                  <a:lumMod val="50000"/>
                  <a:alpha val="40000"/>
                </a:schemeClr>
              </a:outerShdw>
            </a:effectLst>
          </p:grpSpPr>
          <p:sp>
            <p:nvSpPr>
              <p:cNvPr id="64" name="Teardrop 63">
                <a:extLst>
                  <a:ext uri="{FF2B5EF4-FFF2-40B4-BE49-F238E27FC236}">
                    <a16:creationId xmlns:a16="http://schemas.microsoft.com/office/drawing/2014/main" id="{B434CEA0-8027-444D-AB98-EA2E10339587}"/>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5" name="Oval 64">
                <a:extLst>
                  <a:ext uri="{FF2B5EF4-FFF2-40B4-BE49-F238E27FC236}">
                    <a16:creationId xmlns:a16="http://schemas.microsoft.com/office/drawing/2014/main" id="{58898A93-5A21-3F4E-8656-8796F55C730C}"/>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66" name="Group 65">
              <a:extLst>
                <a:ext uri="{FF2B5EF4-FFF2-40B4-BE49-F238E27FC236}">
                  <a16:creationId xmlns:a16="http://schemas.microsoft.com/office/drawing/2014/main" id="{6407FC29-04FC-8449-96B6-2A596F7FB842}"/>
                </a:ext>
              </a:extLst>
            </p:cNvPr>
            <p:cNvGrpSpPr/>
            <p:nvPr/>
          </p:nvGrpSpPr>
          <p:grpSpPr>
            <a:xfrm>
              <a:off x="7236921" y="2855993"/>
              <a:ext cx="271552" cy="271548"/>
              <a:chOff x="838200" y="3398932"/>
              <a:chExt cx="304800" cy="304799"/>
            </a:xfrm>
            <a:effectLst>
              <a:outerShdw blurRad="50800" dist="38100" dir="2700000" algn="tl" rotWithShape="0">
                <a:schemeClr val="bg1">
                  <a:lumMod val="50000"/>
                  <a:alpha val="40000"/>
                </a:schemeClr>
              </a:outerShdw>
            </a:effectLst>
          </p:grpSpPr>
          <p:sp>
            <p:nvSpPr>
              <p:cNvPr id="67" name="Teardrop 66">
                <a:extLst>
                  <a:ext uri="{FF2B5EF4-FFF2-40B4-BE49-F238E27FC236}">
                    <a16:creationId xmlns:a16="http://schemas.microsoft.com/office/drawing/2014/main" id="{B7F24695-DCBB-D64B-A523-1173B86E2E52}"/>
                  </a:ext>
                </a:extLst>
              </p:cNvPr>
              <p:cNvSpPr/>
              <p:nvPr/>
            </p:nvSpPr>
            <p:spPr>
              <a:xfrm rot="8077218">
                <a:off x="838200" y="3398932"/>
                <a:ext cx="304799" cy="304800"/>
              </a:xfrm>
              <a:prstGeom prst="teardrop">
                <a:avLst>
                  <a:gd name="adj" fmla="val 128171"/>
                </a:avLst>
              </a:prstGeom>
              <a:solidFill>
                <a:srgbClr val="E48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8" name="Oval 67">
                <a:extLst>
                  <a:ext uri="{FF2B5EF4-FFF2-40B4-BE49-F238E27FC236}">
                    <a16:creationId xmlns:a16="http://schemas.microsoft.com/office/drawing/2014/main" id="{88074993-B663-0842-9396-1E1C146832FF}"/>
                  </a:ext>
                </a:extLst>
              </p:cNvPr>
              <p:cNvSpPr/>
              <p:nvPr/>
            </p:nvSpPr>
            <p:spPr>
              <a:xfrm>
                <a:off x="914400" y="347513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sp>
          <p:nvSpPr>
            <p:cNvPr id="69" name="Rectangle 68">
              <a:extLst>
                <a:ext uri="{FF2B5EF4-FFF2-40B4-BE49-F238E27FC236}">
                  <a16:creationId xmlns:a16="http://schemas.microsoft.com/office/drawing/2014/main" id="{C5B96A14-9D37-1E41-A9A3-8F1AE02BCF1E}"/>
                </a:ext>
              </a:extLst>
            </p:cNvPr>
            <p:cNvSpPr/>
            <p:nvPr/>
          </p:nvSpPr>
          <p:spPr>
            <a:xfrm>
              <a:off x="6552091" y="1685736"/>
              <a:ext cx="2298180" cy="523220"/>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St. Augustine College</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(IL)</a:t>
              </a:r>
            </a:p>
          </p:txBody>
        </p:sp>
        <p:cxnSp>
          <p:nvCxnSpPr>
            <p:cNvPr id="70" name="Straight Connector 69">
              <a:extLst>
                <a:ext uri="{FF2B5EF4-FFF2-40B4-BE49-F238E27FC236}">
                  <a16:creationId xmlns:a16="http://schemas.microsoft.com/office/drawing/2014/main" id="{9426E322-A049-2341-9AD1-0E0D72CB13F3}"/>
                </a:ext>
              </a:extLst>
            </p:cNvPr>
            <p:cNvCxnSpPr>
              <a:cxnSpLocks/>
            </p:cNvCxnSpPr>
            <p:nvPr/>
          </p:nvCxnSpPr>
          <p:spPr>
            <a:xfrm flipH="1">
              <a:off x="7447281" y="2275840"/>
              <a:ext cx="193039" cy="518160"/>
            </a:xfrm>
            <a:prstGeom prst="line">
              <a:avLst/>
            </a:prstGeom>
            <a:ln w="15875">
              <a:solidFill>
                <a:srgbClr val="0C475A"/>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91B3BB8-F99D-324E-8F74-275E98DDD0E9}"/>
                </a:ext>
              </a:extLst>
            </p:cNvPr>
            <p:cNvSpPr/>
            <p:nvPr/>
          </p:nvSpPr>
          <p:spPr>
            <a:xfrm>
              <a:off x="7955280" y="2244663"/>
              <a:ext cx="793628" cy="738664"/>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Candid</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(OH)</a:t>
              </a:r>
            </a:p>
            <a:p>
              <a:pPr marL="171450" indent="-171450"/>
              <a:endParaRPr lang="en-US" sz="1400" dirty="0">
                <a:solidFill>
                  <a:srgbClr val="6F706C"/>
                </a:solidFill>
                <a:latin typeface="Mr Eaves XL Mod OT Reg" panose="020B0603060502020204" pitchFamily="34" charset="77"/>
              </a:endParaRPr>
            </a:p>
          </p:txBody>
        </p:sp>
        <p:sp>
          <p:nvSpPr>
            <p:cNvPr id="72" name="Rectangle 71">
              <a:extLst>
                <a:ext uri="{FF2B5EF4-FFF2-40B4-BE49-F238E27FC236}">
                  <a16:creationId xmlns:a16="http://schemas.microsoft.com/office/drawing/2014/main" id="{C92C7DE3-21C7-E748-95E4-ED241878D2DA}"/>
                </a:ext>
              </a:extLst>
            </p:cNvPr>
            <p:cNvSpPr/>
            <p:nvPr/>
          </p:nvSpPr>
          <p:spPr>
            <a:xfrm>
              <a:off x="9885680" y="2976183"/>
              <a:ext cx="1066800" cy="738664"/>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Candid</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(NY &amp; DC)</a:t>
              </a:r>
            </a:p>
            <a:p>
              <a:pPr marL="171450" indent="-171450"/>
              <a:endParaRPr lang="en-US" sz="1400" dirty="0">
                <a:solidFill>
                  <a:srgbClr val="6F706C"/>
                </a:solidFill>
                <a:latin typeface="Mr Eaves XL Mod OT Reg" panose="020B0603060502020204" pitchFamily="34" charset="77"/>
              </a:endParaRPr>
            </a:p>
          </p:txBody>
        </p:sp>
        <p:cxnSp>
          <p:nvCxnSpPr>
            <p:cNvPr id="73" name="Straight Connector 72">
              <a:extLst>
                <a:ext uri="{FF2B5EF4-FFF2-40B4-BE49-F238E27FC236}">
                  <a16:creationId xmlns:a16="http://schemas.microsoft.com/office/drawing/2014/main" id="{E0C69B2D-65D2-8F49-8944-4982E20E2AC0}"/>
                </a:ext>
              </a:extLst>
            </p:cNvPr>
            <p:cNvCxnSpPr>
              <a:cxnSpLocks/>
            </p:cNvCxnSpPr>
            <p:nvPr/>
          </p:nvCxnSpPr>
          <p:spPr>
            <a:xfrm>
              <a:off x="9491940" y="3222712"/>
              <a:ext cx="461181" cy="0"/>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D4F7CBF-511A-7748-803F-FBDB2252CCC9}"/>
                </a:ext>
              </a:extLst>
            </p:cNvPr>
            <p:cNvCxnSpPr>
              <a:cxnSpLocks/>
            </p:cNvCxnSpPr>
            <p:nvPr/>
          </p:nvCxnSpPr>
          <p:spPr>
            <a:xfrm>
              <a:off x="9664660" y="2989032"/>
              <a:ext cx="251500" cy="160568"/>
            </a:xfrm>
            <a:prstGeom prst="line">
              <a:avLst/>
            </a:prstGeom>
            <a:ln w="15875" cap="rnd">
              <a:solidFill>
                <a:srgbClr val="0C475A"/>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D35434C6-DD2D-5141-81B2-0630507C9E37}"/>
                </a:ext>
              </a:extLst>
            </p:cNvPr>
            <p:cNvSpPr/>
            <p:nvPr/>
          </p:nvSpPr>
          <p:spPr>
            <a:xfrm>
              <a:off x="370306" y="4335621"/>
              <a:ext cx="2727283" cy="523220"/>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National University System </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(Founding FA)</a:t>
              </a:r>
            </a:p>
          </p:txBody>
        </p:sp>
        <p:sp>
          <p:nvSpPr>
            <p:cNvPr id="78" name="Rectangle 77">
              <a:extLst>
                <a:ext uri="{FF2B5EF4-FFF2-40B4-BE49-F238E27FC236}">
                  <a16:creationId xmlns:a16="http://schemas.microsoft.com/office/drawing/2014/main" id="{9AFDDAC3-1422-C942-8BCF-FC04ED2EFDAF}"/>
                </a:ext>
              </a:extLst>
            </p:cNvPr>
            <p:cNvSpPr/>
            <p:nvPr/>
          </p:nvSpPr>
          <p:spPr>
            <a:xfrm>
              <a:off x="9893819" y="2267105"/>
              <a:ext cx="2298181" cy="520981"/>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Long Island University</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(NY)</a:t>
              </a:r>
            </a:p>
          </p:txBody>
        </p:sp>
        <p:sp>
          <p:nvSpPr>
            <p:cNvPr id="79" name="Rectangle 78">
              <a:extLst>
                <a:ext uri="{FF2B5EF4-FFF2-40B4-BE49-F238E27FC236}">
                  <a16:creationId xmlns:a16="http://schemas.microsoft.com/office/drawing/2014/main" id="{069F24CA-1F95-5B4B-99B3-38553F6A217C}"/>
                </a:ext>
              </a:extLst>
            </p:cNvPr>
            <p:cNvSpPr/>
            <p:nvPr/>
          </p:nvSpPr>
          <p:spPr>
            <a:xfrm>
              <a:off x="6506853" y="5494432"/>
              <a:ext cx="1890695" cy="740342"/>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Xavier University </a:t>
              </a:r>
            </a:p>
            <a:p>
              <a:pPr marL="171450" indent="-171450" algn="ctr"/>
              <a:r>
                <a:rPr lang="en-US" sz="1400" dirty="0">
                  <a:solidFill>
                    <a:srgbClr val="6F706C"/>
                  </a:solidFill>
                  <a:latin typeface="Mr Eaves XL Mod OT Reg" panose="020B0603060502020204" pitchFamily="34" charset="77"/>
                </a:rPr>
                <a:t>of Louisiana</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(LA)</a:t>
              </a:r>
            </a:p>
          </p:txBody>
        </p:sp>
        <p:sp>
          <p:nvSpPr>
            <p:cNvPr id="80" name="Rectangle 79">
              <a:extLst>
                <a:ext uri="{FF2B5EF4-FFF2-40B4-BE49-F238E27FC236}">
                  <a16:creationId xmlns:a16="http://schemas.microsoft.com/office/drawing/2014/main" id="{6AE02976-1F64-3647-8CFA-7D7E4E7C7DA3}"/>
                </a:ext>
              </a:extLst>
            </p:cNvPr>
            <p:cNvSpPr/>
            <p:nvPr/>
          </p:nvSpPr>
          <p:spPr>
            <a:xfrm>
              <a:off x="4193360" y="5567893"/>
              <a:ext cx="2598106" cy="738664"/>
            </a:xfrm>
            <a:prstGeom prst="rect">
              <a:avLst/>
            </a:prstGeom>
          </p:spPr>
          <p:txBody>
            <a:bodyPr wrap="square">
              <a:spAutoFit/>
            </a:bodyPr>
            <a:lstStyle/>
            <a:p>
              <a:pPr marL="171450" indent="-171450" algn="ctr"/>
              <a:r>
                <a:rPr lang="en-US" sz="1400" dirty="0">
                  <a:solidFill>
                    <a:srgbClr val="6F706C"/>
                  </a:solidFill>
                  <a:latin typeface="Mr Eaves XL Mod OT Reg" panose="020B0603060502020204" pitchFamily="34" charset="77"/>
                </a:rPr>
                <a:t>Texas A&amp;M International University</a:t>
              </a:r>
            </a:p>
            <a:p>
              <a:pPr marL="171450" indent="-171450" algn="ctr"/>
              <a:r>
                <a:rPr lang="en-US" sz="1400" dirty="0">
                  <a:solidFill>
                    <a:srgbClr val="6F706C"/>
                  </a:solidFill>
                  <a:latin typeface="Mr Eaves XL Mod OT Reg" panose="020B0603060502020204" pitchFamily="34" charset="77"/>
                  <a:ea typeface="Open Sans Light" charset="0"/>
                  <a:cs typeface="Open Sans Light" charset="0"/>
                </a:rPr>
                <a:t>(TX)</a:t>
              </a:r>
            </a:p>
          </p:txBody>
        </p:sp>
      </p:grpSp>
      <p:sp>
        <p:nvSpPr>
          <p:cNvPr id="82" name="Title 81">
            <a:extLst>
              <a:ext uri="{FF2B5EF4-FFF2-40B4-BE49-F238E27FC236}">
                <a16:creationId xmlns:a16="http://schemas.microsoft.com/office/drawing/2014/main" id="{869A3D44-A2D3-9740-A1AD-A5655D449B54}"/>
              </a:ext>
            </a:extLst>
          </p:cNvPr>
          <p:cNvSpPr>
            <a:spLocks noGrp="1"/>
          </p:cNvSpPr>
          <p:nvPr>
            <p:ph type="title"/>
          </p:nvPr>
        </p:nvSpPr>
        <p:spPr/>
        <p:txBody>
          <a:bodyPr/>
          <a:lstStyle/>
          <a:p>
            <a:r>
              <a:rPr lang="en-US" dirty="0"/>
              <a:t>Affiliate partners</a:t>
            </a:r>
          </a:p>
        </p:txBody>
      </p:sp>
    </p:spTree>
    <p:extLst>
      <p:ext uri="{BB962C8B-B14F-4D97-AF65-F5344CB8AC3E}">
        <p14:creationId xmlns:p14="http://schemas.microsoft.com/office/powerpoint/2010/main" val="3587571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4B0088-F698-4E1A-8ED3-276A3DF224D4}"/>
              </a:ext>
            </a:extLst>
          </p:cNvPr>
          <p:cNvSpPr>
            <a:spLocks noGrp="1"/>
          </p:cNvSpPr>
          <p:nvPr>
            <p:ph type="title"/>
          </p:nvPr>
        </p:nvSpPr>
        <p:spPr>
          <a:xfrm>
            <a:off x="134477" y="2492592"/>
            <a:ext cx="4216589" cy="1872815"/>
          </a:xfrm>
        </p:spPr>
        <p:txBody>
          <a:bodyPr anchor="ctr"/>
          <a:lstStyle/>
          <a:p>
            <a:pPr algn="ctr"/>
            <a:r>
              <a:rPr lang="en-US" b="0" dirty="0"/>
              <a:t>Objectives</a:t>
            </a:r>
          </a:p>
        </p:txBody>
      </p:sp>
      <p:sp>
        <p:nvSpPr>
          <p:cNvPr id="4" name="Text Placeholder 3">
            <a:extLst>
              <a:ext uri="{FF2B5EF4-FFF2-40B4-BE49-F238E27FC236}">
                <a16:creationId xmlns:a16="http://schemas.microsoft.com/office/drawing/2014/main" id="{909D50AF-32DF-43EE-BB0C-A0C34E020B60}"/>
              </a:ext>
            </a:extLst>
          </p:cNvPr>
          <p:cNvSpPr txBox="1">
            <a:spLocks/>
          </p:cNvSpPr>
          <p:nvPr/>
        </p:nvSpPr>
        <p:spPr>
          <a:xfrm>
            <a:off x="6096000" y="666750"/>
            <a:ext cx="5599113" cy="57706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kern="1200" baseline="0">
                <a:solidFill>
                  <a:srgbClr val="6F706C"/>
                </a:solidFill>
                <a:latin typeface="Mr Eaves XL Mod OT Reg" panose="020B06030605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baseline="0">
                <a:solidFill>
                  <a:srgbClr val="6F706C"/>
                </a:solidFill>
                <a:latin typeface="Mr Eaves XL Mod OT Reg" panose="020B06030605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baseline="0">
                <a:solidFill>
                  <a:srgbClr val="6F706C"/>
                </a:solidFill>
                <a:latin typeface="Mr Eaves XL Mod OT Reg" panose="020B06030605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kern="1200" baseline="0">
                <a:solidFill>
                  <a:srgbClr val="6F706C"/>
                </a:solidFill>
                <a:latin typeface="Mr Eaves XL Mod OT Reg" panose="020B06030605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kern="1200" baseline="0">
                <a:solidFill>
                  <a:srgbClr val="6F706C"/>
                </a:solidFill>
                <a:latin typeface="Mr Eaves XL Mod OT Reg" panose="020B06030605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63544"/>
                </a:solidFill>
              </a:rPr>
              <a:t>Appreciate the role that psychology plays in how supporters make decisions</a:t>
            </a:r>
            <a:br>
              <a:rPr lang="en-US" sz="2800" dirty="0">
                <a:solidFill>
                  <a:srgbClr val="263544"/>
                </a:solidFill>
              </a:rPr>
            </a:br>
            <a:endParaRPr lang="en-US" sz="2800" dirty="0">
              <a:solidFill>
                <a:srgbClr val="263544"/>
              </a:solidFill>
            </a:endParaRPr>
          </a:p>
          <a:p>
            <a:r>
              <a:rPr lang="en-US" sz="2800" dirty="0">
                <a:solidFill>
                  <a:srgbClr val="263544"/>
                </a:solidFill>
              </a:rPr>
              <a:t>Consider the impact of the pandemic on volunteering</a:t>
            </a:r>
            <a:br>
              <a:rPr lang="en-US" sz="2800" dirty="0">
                <a:solidFill>
                  <a:srgbClr val="263544"/>
                </a:solidFill>
              </a:rPr>
            </a:br>
            <a:endParaRPr lang="en-US" sz="2800" dirty="0">
              <a:solidFill>
                <a:srgbClr val="263544"/>
              </a:solidFill>
            </a:endParaRPr>
          </a:p>
          <a:p>
            <a:r>
              <a:rPr lang="en-US" sz="2800" dirty="0">
                <a:solidFill>
                  <a:srgbClr val="263544"/>
                </a:solidFill>
              </a:rPr>
              <a:t>Study the communication process and how it relates to your prospective volunteers</a:t>
            </a:r>
            <a:br>
              <a:rPr lang="en-US" sz="2800" dirty="0">
                <a:solidFill>
                  <a:srgbClr val="263544"/>
                </a:solidFill>
              </a:rPr>
            </a:br>
            <a:endParaRPr lang="en-US" sz="2800" dirty="0">
              <a:solidFill>
                <a:srgbClr val="263544"/>
              </a:solidFill>
            </a:endParaRPr>
          </a:p>
          <a:p>
            <a:r>
              <a:rPr lang="en-US" sz="2800" dirty="0">
                <a:solidFill>
                  <a:srgbClr val="263544"/>
                </a:solidFill>
              </a:rPr>
              <a:t>Recognize barriers to effective communication</a:t>
            </a:r>
          </a:p>
          <a:p>
            <a:endParaRPr lang="en-US" sz="2800" dirty="0">
              <a:solidFill>
                <a:srgbClr val="263544"/>
              </a:solidFill>
            </a:endParaRPr>
          </a:p>
        </p:txBody>
      </p:sp>
      <p:pic>
        <p:nvPicPr>
          <p:cNvPr id="6" name="Graphic 5" descr="Brain in head">
            <a:extLst>
              <a:ext uri="{FF2B5EF4-FFF2-40B4-BE49-F238E27FC236}">
                <a16:creationId xmlns:a16="http://schemas.microsoft.com/office/drawing/2014/main" id="{781C6865-C43E-445D-9299-C027C3719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0709" y="666750"/>
            <a:ext cx="914400" cy="914400"/>
          </a:xfrm>
          <a:prstGeom prst="rect">
            <a:avLst/>
          </a:prstGeom>
        </p:spPr>
      </p:pic>
      <p:pic>
        <p:nvPicPr>
          <p:cNvPr id="7" name="Graphic 6">
            <a:extLst>
              <a:ext uri="{FF2B5EF4-FFF2-40B4-BE49-F238E27FC236}">
                <a16:creationId xmlns:a16="http://schemas.microsoft.com/office/drawing/2014/main" id="{4C74C471-8EB6-4785-9FE6-22B2F77EA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94006" y="5363022"/>
            <a:ext cx="802925" cy="802925"/>
          </a:xfrm>
          <a:prstGeom prst="rect">
            <a:avLst/>
          </a:prstGeom>
        </p:spPr>
      </p:pic>
      <p:pic>
        <p:nvPicPr>
          <p:cNvPr id="8" name="Graphic 7">
            <a:extLst>
              <a:ext uri="{FF2B5EF4-FFF2-40B4-BE49-F238E27FC236}">
                <a16:creationId xmlns:a16="http://schemas.microsoft.com/office/drawing/2014/main" id="{C5343A9C-246A-430E-A048-061DAEE99B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0709" y="3704839"/>
            <a:ext cx="968829" cy="968829"/>
          </a:xfrm>
          <a:prstGeom prst="rect">
            <a:avLst/>
          </a:prstGeom>
        </p:spPr>
      </p:pic>
      <p:pic>
        <p:nvPicPr>
          <p:cNvPr id="3" name="Picture 2">
            <a:extLst>
              <a:ext uri="{FF2B5EF4-FFF2-40B4-BE49-F238E27FC236}">
                <a16:creationId xmlns:a16="http://schemas.microsoft.com/office/drawing/2014/main" id="{609494BA-CF89-4D4B-9B52-A7159C296C40}"/>
              </a:ext>
            </a:extLst>
          </p:cNvPr>
          <p:cNvPicPr>
            <a:picLocks noChangeAspect="1"/>
          </p:cNvPicPr>
          <p:nvPr/>
        </p:nvPicPr>
        <p:blipFill>
          <a:blip r:embed="rId9"/>
          <a:stretch>
            <a:fillRect/>
          </a:stretch>
        </p:blipFill>
        <p:spPr>
          <a:xfrm>
            <a:off x="4943688" y="2056748"/>
            <a:ext cx="1103559" cy="1241503"/>
          </a:xfrm>
          <a:prstGeom prst="rect">
            <a:avLst/>
          </a:prstGeom>
        </p:spPr>
      </p:pic>
    </p:spTree>
    <p:extLst>
      <p:ext uri="{BB962C8B-B14F-4D97-AF65-F5344CB8AC3E}">
        <p14:creationId xmlns:p14="http://schemas.microsoft.com/office/powerpoint/2010/main" val="4197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1B5B-2F73-6F45-917A-B762CE17EA15}"/>
              </a:ext>
            </a:extLst>
          </p:cNvPr>
          <p:cNvSpPr>
            <a:spLocks noGrp="1"/>
          </p:cNvSpPr>
          <p:nvPr>
            <p:ph type="title"/>
          </p:nvPr>
        </p:nvSpPr>
        <p:spPr>
          <a:xfrm>
            <a:off x="838200" y="529787"/>
            <a:ext cx="10515600" cy="856573"/>
          </a:xfrm>
        </p:spPr>
        <p:txBody>
          <a:bodyPr/>
          <a:lstStyle/>
          <a:p>
            <a:r>
              <a:rPr lang="en-US" dirty="0"/>
              <a:t>Poll question</a:t>
            </a:r>
          </a:p>
        </p:txBody>
      </p:sp>
      <p:sp>
        <p:nvSpPr>
          <p:cNvPr id="3" name="Text Placeholder 7">
            <a:extLst>
              <a:ext uri="{FF2B5EF4-FFF2-40B4-BE49-F238E27FC236}">
                <a16:creationId xmlns:a16="http://schemas.microsoft.com/office/drawing/2014/main" id="{69311F5C-1286-E144-B3C0-F4FD6F590A1A}"/>
              </a:ext>
            </a:extLst>
          </p:cNvPr>
          <p:cNvSpPr txBox="1">
            <a:spLocks/>
          </p:cNvSpPr>
          <p:nvPr/>
        </p:nvSpPr>
        <p:spPr>
          <a:xfrm>
            <a:off x="838200" y="2628050"/>
            <a:ext cx="10515600" cy="1662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6F706C"/>
                </a:solidFill>
                <a:latin typeface="Open Sans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000" dirty="0">
                <a:solidFill>
                  <a:schemeClr val="bg1"/>
                </a:solidFill>
                <a:latin typeface="Mr Eaves XL Mod OT Heavy" panose="020B0604020202020204" charset="0"/>
                <a:cs typeface="Mr Eaves XL Mod OT Heavy" panose="020B0604020202020204" charset="0"/>
              </a:rPr>
              <a:t>Have you volunteered </a:t>
            </a:r>
            <a:br>
              <a:rPr lang="en-US" sz="5000" dirty="0">
                <a:solidFill>
                  <a:schemeClr val="bg1"/>
                </a:solidFill>
                <a:latin typeface="Mr Eaves XL Mod OT Heavy" panose="020B0604020202020204" charset="0"/>
                <a:cs typeface="Mr Eaves XL Mod OT Heavy" panose="020B0604020202020204" charset="0"/>
              </a:rPr>
            </a:br>
            <a:r>
              <a:rPr lang="en-US" sz="5000" dirty="0">
                <a:solidFill>
                  <a:schemeClr val="bg1"/>
                </a:solidFill>
                <a:latin typeface="Mr Eaves XL Mod OT Heavy" panose="020B0604020202020204" charset="0"/>
                <a:cs typeface="Mr Eaves XL Mod OT Heavy" panose="020B0604020202020204" charset="0"/>
              </a:rPr>
              <a:t>in the last 12 months?</a:t>
            </a:r>
          </a:p>
        </p:txBody>
      </p:sp>
    </p:spTree>
    <p:extLst>
      <p:ext uri="{BB962C8B-B14F-4D97-AF65-F5344CB8AC3E}">
        <p14:creationId xmlns:p14="http://schemas.microsoft.com/office/powerpoint/2010/main" val="3014862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1F177-3C84-40AF-BFE5-498C683C1A9B}"/>
              </a:ext>
            </a:extLst>
          </p:cNvPr>
          <p:cNvSpPr>
            <a:spLocks noGrp="1"/>
          </p:cNvSpPr>
          <p:nvPr>
            <p:ph type="title"/>
          </p:nvPr>
        </p:nvSpPr>
        <p:spPr>
          <a:xfrm>
            <a:off x="396933" y="2929439"/>
            <a:ext cx="11398134" cy="999122"/>
          </a:xfrm>
        </p:spPr>
        <p:txBody>
          <a:bodyPr/>
          <a:lstStyle/>
          <a:p>
            <a:pPr algn="ctr"/>
            <a:r>
              <a:rPr lang="en-US" sz="6000" dirty="0"/>
              <a:t>Why </a:t>
            </a:r>
            <a:r>
              <a:rPr lang="en-US" sz="6000" dirty="0">
                <a:solidFill>
                  <a:schemeClr val="bg2"/>
                </a:solidFill>
              </a:rPr>
              <a:t>do</a:t>
            </a:r>
            <a:r>
              <a:rPr lang="en-US" sz="6000" dirty="0"/>
              <a:t> people give their time?</a:t>
            </a:r>
          </a:p>
        </p:txBody>
      </p:sp>
    </p:spTree>
    <p:extLst>
      <p:ext uri="{BB962C8B-B14F-4D97-AF65-F5344CB8AC3E}">
        <p14:creationId xmlns:p14="http://schemas.microsoft.com/office/powerpoint/2010/main" val="2216515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1B5B-2F73-6F45-917A-B762CE17EA15}"/>
              </a:ext>
            </a:extLst>
          </p:cNvPr>
          <p:cNvSpPr>
            <a:spLocks noGrp="1"/>
          </p:cNvSpPr>
          <p:nvPr>
            <p:ph type="title"/>
          </p:nvPr>
        </p:nvSpPr>
        <p:spPr>
          <a:xfrm>
            <a:off x="838200" y="529787"/>
            <a:ext cx="10515600" cy="856573"/>
          </a:xfrm>
        </p:spPr>
        <p:txBody>
          <a:bodyPr/>
          <a:lstStyle/>
          <a:p>
            <a:r>
              <a:rPr lang="en-US" dirty="0"/>
              <a:t>Let’s chat about it!</a:t>
            </a:r>
          </a:p>
        </p:txBody>
      </p:sp>
      <p:sp>
        <p:nvSpPr>
          <p:cNvPr id="3" name="Text Placeholder 7">
            <a:extLst>
              <a:ext uri="{FF2B5EF4-FFF2-40B4-BE49-F238E27FC236}">
                <a16:creationId xmlns:a16="http://schemas.microsoft.com/office/drawing/2014/main" id="{69311F5C-1286-E144-B3C0-F4FD6F590A1A}"/>
              </a:ext>
            </a:extLst>
          </p:cNvPr>
          <p:cNvSpPr txBox="1">
            <a:spLocks/>
          </p:cNvSpPr>
          <p:nvPr/>
        </p:nvSpPr>
        <p:spPr>
          <a:xfrm>
            <a:off x="838200" y="2100511"/>
            <a:ext cx="10515600" cy="26048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6F706C"/>
                </a:solidFill>
                <a:latin typeface="Open Sans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6F706C"/>
                </a:solidFill>
                <a:latin typeface="Open Sans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6F706C"/>
                </a:solidFill>
                <a:latin typeface="Open Sans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6F706C"/>
                </a:solidFill>
                <a:latin typeface="Open Sans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Mr Eaves XL Mod OT Heavy" panose="020B0604020202020204" charset="0"/>
                <a:cs typeface="Mr Eaves XL Mod OT Heavy" panose="020B0604020202020204" charset="0"/>
              </a:rPr>
              <a:t>Why do people give their time?</a:t>
            </a:r>
          </a:p>
          <a:p>
            <a:pPr marL="0" indent="0" algn="ctr">
              <a:buNone/>
            </a:pPr>
            <a:endParaRPr lang="en-US" sz="3600" dirty="0">
              <a:solidFill>
                <a:schemeClr val="bg1"/>
              </a:solidFill>
              <a:latin typeface="Mr Eaves XL Mod OT Heavy" panose="020B0604020202020204" charset="0"/>
              <a:cs typeface="Mr Eaves XL Mod OT Heavy" panose="020B0604020202020204" charset="0"/>
            </a:endParaRPr>
          </a:p>
          <a:p>
            <a:pPr marL="0" indent="0" algn="ctr">
              <a:buNone/>
            </a:pPr>
            <a:r>
              <a:rPr lang="en-US" sz="3600" dirty="0">
                <a:solidFill>
                  <a:schemeClr val="bg1"/>
                </a:solidFill>
                <a:latin typeface="Mr Eaves XL Mod OT Heavy" panose="020B0604020202020204" charset="0"/>
                <a:cs typeface="Mr Eaves XL Mod OT Heavy" panose="020B0604020202020204" charset="0"/>
              </a:rPr>
              <a:t>What is the number one reason a person decides to volunteer with a nonprofit?</a:t>
            </a:r>
          </a:p>
        </p:txBody>
      </p:sp>
    </p:spTree>
    <p:extLst>
      <p:ext uri="{BB962C8B-B14F-4D97-AF65-F5344CB8AC3E}">
        <p14:creationId xmlns:p14="http://schemas.microsoft.com/office/powerpoint/2010/main" val="1681477245"/>
      </p:ext>
    </p:extLst>
  </p:cSld>
  <p:clrMapOvr>
    <a:masterClrMapping/>
  </p:clrMapOvr>
</p:sld>
</file>

<file path=ppt/theme/theme1.xml><?xml version="1.0" encoding="utf-8"?>
<a:theme xmlns:a="http://schemas.openxmlformats.org/drawingml/2006/main" name="Office Theme">
  <a:themeElements>
    <a:clrScheme name="Rebranded Programs 2021">
      <a:dk1>
        <a:srgbClr val="000000"/>
      </a:dk1>
      <a:lt1>
        <a:srgbClr val="FFFFFF"/>
      </a:lt1>
      <a:dk2>
        <a:srgbClr val="44546A"/>
      </a:dk2>
      <a:lt2>
        <a:srgbClr val="F3A260"/>
      </a:lt2>
      <a:accent1>
        <a:srgbClr val="2F8B90"/>
      </a:accent1>
      <a:accent2>
        <a:srgbClr val="D7F792"/>
      </a:accent2>
      <a:accent3>
        <a:srgbClr val="FCDB4D"/>
      </a:accent3>
      <a:accent4>
        <a:srgbClr val="E77420"/>
      </a:accent4>
      <a:accent5>
        <a:srgbClr val="5735C4"/>
      </a:accent5>
      <a:accent6>
        <a:srgbClr val="B8BDDE"/>
      </a:accent6>
      <a:hlink>
        <a:srgbClr val="3A83B6"/>
      </a:hlink>
      <a:folHlink>
        <a:srgbClr val="3A83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7C1DAE37EA36468D88DB7B83E21875" ma:contentTypeVersion="4" ma:contentTypeDescription="Create a new document." ma:contentTypeScope="" ma:versionID="1cd78c4a7e15cd0d8014e794f5798495">
  <xsd:schema xmlns:xsd="http://www.w3.org/2001/XMLSchema" xmlns:xs="http://www.w3.org/2001/XMLSchema" xmlns:p="http://schemas.microsoft.com/office/2006/metadata/properties" xmlns:ns2="51d84023-5a25-4491-9840-ee2f35867619" xmlns:ns3="eab19e8d-f1a1-4870-a1a4-26c9539fd258" targetNamespace="http://schemas.microsoft.com/office/2006/metadata/properties" ma:root="true" ma:fieldsID="2869b8a965c7c2cbf26881d99ba8bc64" ns2:_="" ns3:_="">
    <xsd:import namespace="51d84023-5a25-4491-9840-ee2f35867619"/>
    <xsd:import namespace="eab19e8d-f1a1-4870-a1a4-26c9539fd25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84023-5a25-4491-9840-ee2f358676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19e8d-f1a1-4870-a1a4-26c9539fd25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ab19e8d-f1a1-4870-a1a4-26c9539fd258">
      <UserInfo>
        <DisplayName>Jason Benito</DisplayName>
        <AccountId>416</AccountId>
        <AccountType/>
      </UserInfo>
    </SharedWithUsers>
  </documentManagement>
</p:properties>
</file>

<file path=customXml/itemProps1.xml><?xml version="1.0" encoding="utf-8"?>
<ds:datastoreItem xmlns:ds="http://schemas.openxmlformats.org/officeDocument/2006/customXml" ds:itemID="{EFC4C835-BE4D-4586-A278-5EF91BE6104C}">
  <ds:schemaRefs>
    <ds:schemaRef ds:uri="51d84023-5a25-4491-9840-ee2f35867619"/>
    <ds:schemaRef ds:uri="eab19e8d-f1a1-4870-a1a4-26c9539fd2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806506-9019-445D-A7E3-AD6C496B4345}">
  <ds:schemaRefs>
    <ds:schemaRef ds:uri="http://schemas.microsoft.com/sharepoint/v3/contenttype/forms"/>
  </ds:schemaRefs>
</ds:datastoreItem>
</file>

<file path=customXml/itemProps3.xml><?xml version="1.0" encoding="utf-8"?>
<ds:datastoreItem xmlns:ds="http://schemas.openxmlformats.org/officeDocument/2006/customXml" ds:itemID="{3F1F0A00-2B41-4CF0-9847-0ECD5355B104}">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eab19e8d-f1a1-4870-a1a4-26c9539fd258"/>
    <ds:schemaRef ds:uri="http://purl.org/dc/elements/1.1/"/>
    <ds:schemaRef ds:uri="51d84023-5a25-4491-9840-ee2f35867619"/>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2120</TotalTime>
  <Words>2972</Words>
  <Application>Microsoft Macintosh PowerPoint</Application>
  <PresentationFormat>Widescreen</PresentationFormat>
  <Paragraphs>284</Paragraphs>
  <Slides>35</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Open Sans</vt:lpstr>
      <vt:lpstr>Mr Eaves XL Mod OT Reg</vt:lpstr>
      <vt:lpstr>Open Sans Light</vt:lpstr>
      <vt:lpstr>Mr Eaves XL Mod OT Ultra</vt:lpstr>
      <vt:lpstr>Mr Eaves XL Mod OT Heavy</vt:lpstr>
      <vt:lpstr>Open Sans Regular</vt:lpstr>
      <vt:lpstr>Calibri</vt:lpstr>
      <vt:lpstr>Open Sans Extrabold</vt:lpstr>
      <vt:lpstr>Arial</vt:lpstr>
      <vt:lpstr>MrEavesXLModOT</vt:lpstr>
      <vt:lpstr>Office Theme</vt:lpstr>
      <vt:lpstr>PowerPoint Presentation</vt:lpstr>
      <vt:lpstr>PowerPoint Presentation</vt:lpstr>
      <vt:lpstr>Our mission</vt:lpstr>
      <vt:lpstr>PowerPoint Presentation</vt:lpstr>
      <vt:lpstr>Affiliate partners</vt:lpstr>
      <vt:lpstr>Objectives</vt:lpstr>
      <vt:lpstr>Poll question</vt:lpstr>
      <vt:lpstr>Why do people give their time?</vt:lpstr>
      <vt:lpstr>Let’s chat about it!</vt:lpstr>
      <vt:lpstr>The power of our brains</vt:lpstr>
      <vt:lpstr>The psychology of giving</vt:lpstr>
      <vt:lpstr>PowerPoint Presentation</vt:lpstr>
      <vt:lpstr>Has volunteering changed  in the last year?</vt:lpstr>
      <vt:lpstr>Of course it has!</vt:lpstr>
      <vt:lpstr>But it’s improving.</vt:lpstr>
      <vt:lpstr>Because we’re adapting.</vt:lpstr>
      <vt:lpstr>Despite decreased budgets.</vt:lpstr>
      <vt:lpstr>Has the why behind  volunteering changed?</vt:lpstr>
      <vt:lpstr>PowerPoint Presentation</vt:lpstr>
      <vt:lpstr>What is motivating them?</vt:lpstr>
      <vt:lpstr>Let’s chat about it!</vt:lpstr>
      <vt:lpstr>Okay, so we know why.  Now what?</vt:lpstr>
      <vt:lpstr>PowerPoint Presentation</vt:lpstr>
      <vt:lpstr>Breakout session</vt:lpstr>
      <vt:lpstr>The communication model</vt:lpstr>
      <vt:lpstr>The mental process of communication</vt:lpstr>
      <vt:lpstr>Barriers to communication</vt:lpstr>
      <vt:lpstr>Poll question</vt:lpstr>
      <vt:lpstr>What are their communication preferences?</vt:lpstr>
      <vt:lpstr>PowerPoint Presentation</vt:lpstr>
      <vt:lpstr>PowerPoint Presentation</vt:lpstr>
      <vt:lpstr>PowerPoint Presentation</vt:lpstr>
      <vt:lpstr>Ready to test what you’ve learned?</vt:lpstr>
      <vt:lpstr>Questions?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Sanford Harmony &amp; SDUSD</dc:title>
  <dc:creator>Pearl Hoeglund</dc:creator>
  <cp:lastModifiedBy>Microsoft Office User</cp:lastModifiedBy>
  <cp:revision>463</cp:revision>
  <cp:lastPrinted>2018-10-10T18:49:52Z</cp:lastPrinted>
  <dcterms:modified xsi:type="dcterms:W3CDTF">2021-03-03T22:37:37Z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0x010100757C1DAE37EA36468D88DB7B83E21875</vt:lpwstr>
  </property>
</Properties>
</file>